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0"/>
  </p:notesMasterIdLst>
  <p:sldIdLst>
    <p:sldId id="256" r:id="rId2"/>
    <p:sldId id="259" r:id="rId3"/>
    <p:sldId id="263" r:id="rId4"/>
    <p:sldId id="262" r:id="rId5"/>
    <p:sldId id="266" r:id="rId6"/>
    <p:sldId id="264" r:id="rId7"/>
    <p:sldId id="268" r:id="rId8"/>
    <p:sldId id="269" r:id="rId9"/>
  </p:sldIdLst>
  <p:sldSz cx="9144000" cy="5143500" type="screen16x9"/>
  <p:notesSz cx="6858000" cy="9144000"/>
  <p:embeddedFontLst>
    <p:embeddedFont>
      <p:font typeface="Archivo Light" panose="020B0604020202020204" charset="0"/>
      <p:regular r:id="rId11"/>
      <p:bold r:id="rId12"/>
      <p:italic r:id="rId13"/>
      <p:boldItalic r:id="rId14"/>
    </p:embeddedFont>
    <p:embeddedFont>
      <p:font typeface="Orbitron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2DD151-1276-449B-B1C4-9D19EE99CD0B}">
  <a:tblStyle styleId="{BE2DD151-1276-449B-B1C4-9D19EE99CD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10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webp>
</file>

<file path=ppt/media/image10.jfif>
</file>

<file path=ppt/media/image2.jpg>
</file>

<file path=ppt/media/image3.jpg>
</file>

<file path=ppt/media/image4.png>
</file>

<file path=ppt/media/image5.jpg>
</file>

<file path=ppt/media/image6.jpg>
</file>

<file path=ppt/media/image7.webp>
</file>

<file path=ppt/media/image8.webp>
</file>

<file path=ppt/media/image9.web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11ff4044692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11ff4044692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" name="Google Shape;1564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112e1aada3f_0_2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112e1aada3f_0_2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f7d89ae380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f7d89ae380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f7d89ae380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f7d89ae380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112e1aada3f_0_2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112e1aada3f_0_2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112e1aada3f_0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112e1aada3f_0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166625"/>
            <a:ext cx="4640100" cy="223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093" y="3398924"/>
            <a:ext cx="4232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98627" y="452709"/>
            <a:ext cx="232368" cy="973684"/>
            <a:chOff x="6656577" y="3252597"/>
            <a:chExt cx="232368" cy="973684"/>
          </a:xfrm>
        </p:grpSpPr>
        <p:sp>
          <p:nvSpPr>
            <p:cNvPr id="12" name="Google Shape;12;p2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783960" y="4261704"/>
            <a:ext cx="518269" cy="328105"/>
            <a:chOff x="783960" y="4261704"/>
            <a:chExt cx="518269" cy="328105"/>
          </a:xfrm>
        </p:grpSpPr>
        <p:sp>
          <p:nvSpPr>
            <p:cNvPr id="25" name="Google Shape;25;p2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26;p2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>
            <a:off x="107062" y="345649"/>
            <a:ext cx="4182177" cy="4176917"/>
            <a:chOff x="3047674" y="939549"/>
            <a:chExt cx="4182177" cy="4176917"/>
          </a:xfrm>
        </p:grpSpPr>
        <p:sp>
          <p:nvSpPr>
            <p:cNvPr id="32" name="Google Shape;32;p2"/>
            <p:cNvSpPr/>
            <p:nvPr/>
          </p:nvSpPr>
          <p:spPr>
            <a:xfrm>
              <a:off x="6974568" y="9395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875033" y="10372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074406" y="11813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656876" y="50307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533418" y="46849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047674" y="3856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191437" y="39909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65635" y="3676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1714228" y="4261677"/>
            <a:ext cx="1271472" cy="625139"/>
            <a:chOff x="855125" y="612150"/>
            <a:chExt cx="511700" cy="251575"/>
          </a:xfrm>
        </p:grpSpPr>
        <p:sp>
          <p:nvSpPr>
            <p:cNvPr id="41" name="Google Shape;41;p2"/>
            <p:cNvSpPr/>
            <p:nvPr/>
          </p:nvSpPr>
          <p:spPr>
            <a:xfrm>
              <a:off x="1309725" y="612150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2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45" name="Google Shape;45;p2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50" name="Google Shape;50;p2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" name="Google Shape;1278;p30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279" name="Google Shape;1279;p30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30"/>
          <p:cNvGrpSpPr/>
          <p:nvPr/>
        </p:nvGrpSpPr>
        <p:grpSpPr>
          <a:xfrm>
            <a:off x="218646" y="467609"/>
            <a:ext cx="8696480" cy="4569349"/>
            <a:chOff x="218646" y="467609"/>
            <a:chExt cx="8696480" cy="4569349"/>
          </a:xfrm>
        </p:grpSpPr>
        <p:grpSp>
          <p:nvGrpSpPr>
            <p:cNvPr id="1287" name="Google Shape;1287;p30"/>
            <p:cNvGrpSpPr/>
            <p:nvPr/>
          </p:nvGrpSpPr>
          <p:grpSpPr>
            <a:xfrm>
              <a:off x="8309110" y="4708854"/>
              <a:ext cx="518269" cy="328105"/>
              <a:chOff x="783960" y="4261704"/>
              <a:chExt cx="518269" cy="328105"/>
            </a:xfrm>
          </p:grpSpPr>
          <p:sp>
            <p:nvSpPr>
              <p:cNvPr id="1288" name="Google Shape;1288;p30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89" name="Google Shape;1289;p30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290" name="Google Shape;1290;p30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30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30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30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94" name="Google Shape;1294;p30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1295" name="Google Shape;1295;p30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7" name="Google Shape;1307;p30"/>
            <p:cNvGrpSpPr/>
            <p:nvPr/>
          </p:nvGrpSpPr>
          <p:grpSpPr>
            <a:xfrm>
              <a:off x="7931584" y="467609"/>
              <a:ext cx="648306" cy="649281"/>
              <a:chOff x="5022684" y="4300597"/>
              <a:chExt cx="648306" cy="649281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2" name="Google Shape;1312;p30"/>
            <p:cNvSpPr/>
            <p:nvPr/>
          </p:nvSpPr>
          <p:spPr>
            <a:xfrm>
              <a:off x="4772155" y="484564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3" name="Google Shape;1313;p30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1314" name="Google Shape;1314;p30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" name="Google Shape;1319;p30"/>
            <p:cNvGrpSpPr/>
            <p:nvPr/>
          </p:nvGrpSpPr>
          <p:grpSpPr>
            <a:xfrm>
              <a:off x="313312" y="4328124"/>
              <a:ext cx="609540" cy="583574"/>
              <a:chOff x="3105300" y="593625"/>
              <a:chExt cx="256800" cy="245850"/>
            </a:xfrm>
          </p:grpSpPr>
          <p:sp>
            <p:nvSpPr>
              <p:cNvPr id="1320" name="Google Shape;1320;p30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1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326" name="Google Shape;1326;p31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1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1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333;p31"/>
          <p:cNvGrpSpPr/>
          <p:nvPr/>
        </p:nvGrpSpPr>
        <p:grpSpPr>
          <a:xfrm>
            <a:off x="151608" y="193697"/>
            <a:ext cx="8393629" cy="4799168"/>
            <a:chOff x="151608" y="193697"/>
            <a:chExt cx="8393629" cy="4799168"/>
          </a:xfrm>
        </p:grpSpPr>
        <p:grpSp>
          <p:nvGrpSpPr>
            <p:cNvPr id="1334" name="Google Shape;1334;p31"/>
            <p:cNvGrpSpPr/>
            <p:nvPr/>
          </p:nvGrpSpPr>
          <p:grpSpPr>
            <a:xfrm>
              <a:off x="507337" y="193699"/>
              <a:ext cx="609540" cy="583574"/>
              <a:chOff x="3105300" y="593625"/>
              <a:chExt cx="256800" cy="245850"/>
            </a:xfrm>
          </p:grpSpPr>
          <p:sp>
            <p:nvSpPr>
              <p:cNvPr id="1335" name="Google Shape;1335;p31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1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1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9" name="Google Shape;1339;p31"/>
            <p:cNvGrpSpPr/>
            <p:nvPr/>
          </p:nvGrpSpPr>
          <p:grpSpPr>
            <a:xfrm>
              <a:off x="7913328" y="1157702"/>
              <a:ext cx="631910" cy="457789"/>
              <a:chOff x="691339" y="-641130"/>
              <a:chExt cx="254310" cy="184228"/>
            </a:xfrm>
          </p:grpSpPr>
          <p:sp>
            <p:nvSpPr>
              <p:cNvPr id="1340" name="Google Shape;1340;p31"/>
              <p:cNvSpPr/>
              <p:nvPr/>
            </p:nvSpPr>
            <p:spPr>
              <a:xfrm>
                <a:off x="888549" y="-641130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1"/>
              <p:cNvSpPr/>
              <p:nvPr/>
            </p:nvSpPr>
            <p:spPr>
              <a:xfrm>
                <a:off x="691339" y="-590527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1"/>
              <p:cNvSpPr/>
              <p:nvPr/>
            </p:nvSpPr>
            <p:spPr>
              <a:xfrm>
                <a:off x="753639" y="-528252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3" name="Google Shape;1343;p31"/>
            <p:cNvGrpSpPr/>
            <p:nvPr/>
          </p:nvGrpSpPr>
          <p:grpSpPr>
            <a:xfrm>
              <a:off x="342634" y="4343584"/>
              <a:ext cx="648306" cy="649281"/>
              <a:chOff x="5022684" y="4300597"/>
              <a:chExt cx="648306" cy="649281"/>
            </a:xfrm>
          </p:grpSpPr>
          <p:sp>
            <p:nvSpPr>
              <p:cNvPr id="1344" name="Google Shape;1344;p31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1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8" name="Google Shape;1348;p31"/>
            <p:cNvSpPr/>
            <p:nvPr/>
          </p:nvSpPr>
          <p:spPr>
            <a:xfrm>
              <a:off x="7913330" y="1936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9" name="Google Shape;1349;p31"/>
            <p:cNvGrpSpPr/>
            <p:nvPr/>
          </p:nvGrpSpPr>
          <p:grpSpPr>
            <a:xfrm>
              <a:off x="151608" y="1402587"/>
              <a:ext cx="355724" cy="1888212"/>
              <a:chOff x="124471" y="1153724"/>
              <a:chExt cx="355724" cy="1888212"/>
            </a:xfrm>
          </p:grpSpPr>
          <p:sp>
            <p:nvSpPr>
              <p:cNvPr id="1350" name="Google Shape;1350;p31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5" name="Google Shape;1355;p31"/>
            <p:cNvGrpSpPr/>
            <p:nvPr/>
          </p:nvGrpSpPr>
          <p:grpSpPr>
            <a:xfrm>
              <a:off x="5669774" y="4743018"/>
              <a:ext cx="229483" cy="220256"/>
              <a:chOff x="250712" y="2821681"/>
              <a:chExt cx="229483" cy="220256"/>
            </a:xfrm>
          </p:grpSpPr>
          <p:sp>
            <p:nvSpPr>
              <p:cNvPr id="1356" name="Google Shape;1356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8" name="Google Shape;1358;p31"/>
          <p:cNvGrpSpPr/>
          <p:nvPr/>
        </p:nvGrpSpPr>
        <p:grpSpPr>
          <a:xfrm>
            <a:off x="8758502" y="3301184"/>
            <a:ext cx="232368" cy="973684"/>
            <a:chOff x="6656577" y="3252597"/>
            <a:chExt cx="232368" cy="973684"/>
          </a:xfrm>
        </p:grpSpPr>
        <p:sp>
          <p:nvSpPr>
            <p:cNvPr id="1359" name="Google Shape;1359;p31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1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1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1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1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1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1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1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1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1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1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>
            <a:spLocks noGrp="1"/>
          </p:cNvSpPr>
          <p:nvPr>
            <p:ph type="body" idx="1"/>
          </p:nvPr>
        </p:nvSpPr>
        <p:spPr>
          <a:xfrm>
            <a:off x="4419600" y="1340893"/>
            <a:ext cx="38589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4" name="Google Shape;224;p7"/>
          <p:cNvSpPr txBox="1">
            <a:spLocks noGrp="1"/>
          </p:cNvSpPr>
          <p:nvPr>
            <p:ph type="title"/>
          </p:nvPr>
        </p:nvSpPr>
        <p:spPr>
          <a:xfrm>
            <a:off x="713100" y="2012175"/>
            <a:ext cx="27552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7"/>
          <p:cNvGrpSpPr/>
          <p:nvPr/>
        </p:nvGrpSpPr>
        <p:grpSpPr>
          <a:xfrm>
            <a:off x="4846105" y="-5016964"/>
            <a:ext cx="8043475" cy="8043475"/>
            <a:chOff x="1241175" y="-1300650"/>
            <a:chExt cx="8043475" cy="8043475"/>
          </a:xfrm>
        </p:grpSpPr>
        <p:sp>
          <p:nvSpPr>
            <p:cNvPr id="226" name="Google Shape;226;p7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" name="Google Shape;233;p7"/>
          <p:cNvGrpSpPr/>
          <p:nvPr/>
        </p:nvGrpSpPr>
        <p:grpSpPr>
          <a:xfrm>
            <a:off x="280137" y="93801"/>
            <a:ext cx="8677908" cy="4873927"/>
            <a:chOff x="280137" y="93801"/>
            <a:chExt cx="8677908" cy="4873927"/>
          </a:xfrm>
        </p:grpSpPr>
        <p:sp>
          <p:nvSpPr>
            <p:cNvPr id="234" name="Google Shape;234;p7"/>
            <p:cNvSpPr/>
            <p:nvPr/>
          </p:nvSpPr>
          <p:spPr>
            <a:xfrm>
              <a:off x="7601469" y="93801"/>
              <a:ext cx="462359" cy="462382"/>
            </a:xfrm>
            <a:custGeom>
              <a:avLst/>
              <a:gdLst/>
              <a:ahLst/>
              <a:cxnLst/>
              <a:rect l="l" t="t" r="r" b="b"/>
              <a:pathLst>
                <a:path w="19848" h="19849" extrusionOk="0">
                  <a:moveTo>
                    <a:pt x="9640" y="935"/>
                  </a:moveTo>
                  <a:lnTo>
                    <a:pt x="9640" y="3803"/>
                  </a:lnTo>
                  <a:cubicBezTo>
                    <a:pt x="8907" y="3803"/>
                    <a:pt x="8173" y="3803"/>
                    <a:pt x="7506" y="3837"/>
                  </a:cubicBezTo>
                  <a:cubicBezTo>
                    <a:pt x="8306" y="2469"/>
                    <a:pt x="9140" y="1468"/>
                    <a:pt x="9640" y="935"/>
                  </a:cubicBezTo>
                  <a:close/>
                  <a:moveTo>
                    <a:pt x="10241" y="801"/>
                  </a:moveTo>
                  <a:cubicBezTo>
                    <a:pt x="10741" y="1302"/>
                    <a:pt x="11742" y="2436"/>
                    <a:pt x="12643" y="4004"/>
                  </a:cubicBezTo>
                  <a:cubicBezTo>
                    <a:pt x="11809" y="3937"/>
                    <a:pt x="11008" y="3837"/>
                    <a:pt x="10241" y="3837"/>
                  </a:cubicBezTo>
                  <a:lnTo>
                    <a:pt x="10241" y="801"/>
                  </a:lnTo>
                  <a:close/>
                  <a:moveTo>
                    <a:pt x="9073" y="768"/>
                  </a:moveTo>
                  <a:lnTo>
                    <a:pt x="9073" y="768"/>
                  </a:lnTo>
                  <a:cubicBezTo>
                    <a:pt x="8440" y="1435"/>
                    <a:pt x="7572" y="2503"/>
                    <a:pt x="6805" y="3937"/>
                  </a:cubicBezTo>
                  <a:cubicBezTo>
                    <a:pt x="5771" y="4004"/>
                    <a:pt x="4837" y="4170"/>
                    <a:pt x="4003" y="4337"/>
                  </a:cubicBezTo>
                  <a:cubicBezTo>
                    <a:pt x="5237" y="2636"/>
                    <a:pt x="6972" y="1402"/>
                    <a:pt x="9073" y="768"/>
                  </a:cubicBezTo>
                  <a:close/>
                  <a:moveTo>
                    <a:pt x="10975" y="768"/>
                  </a:moveTo>
                  <a:lnTo>
                    <a:pt x="10975" y="768"/>
                  </a:lnTo>
                  <a:cubicBezTo>
                    <a:pt x="13176" y="1402"/>
                    <a:pt x="15011" y="2803"/>
                    <a:pt x="16245" y="4637"/>
                  </a:cubicBezTo>
                  <a:cubicBezTo>
                    <a:pt x="15244" y="4437"/>
                    <a:pt x="14277" y="4237"/>
                    <a:pt x="13310" y="4104"/>
                  </a:cubicBezTo>
                  <a:cubicBezTo>
                    <a:pt x="12509" y="2603"/>
                    <a:pt x="11608" y="1468"/>
                    <a:pt x="10975" y="768"/>
                  </a:cubicBezTo>
                  <a:close/>
                  <a:moveTo>
                    <a:pt x="6805" y="1102"/>
                  </a:moveTo>
                  <a:lnTo>
                    <a:pt x="6805" y="1102"/>
                  </a:lnTo>
                  <a:cubicBezTo>
                    <a:pt x="5337" y="1935"/>
                    <a:pt x="4103" y="3103"/>
                    <a:pt x="3169" y="4571"/>
                  </a:cubicBezTo>
                  <a:cubicBezTo>
                    <a:pt x="2769" y="4671"/>
                    <a:pt x="2402" y="4771"/>
                    <a:pt x="2002" y="4871"/>
                  </a:cubicBezTo>
                  <a:cubicBezTo>
                    <a:pt x="3169" y="3136"/>
                    <a:pt x="4837" y="1802"/>
                    <a:pt x="6805" y="1102"/>
                  </a:cubicBezTo>
                  <a:close/>
                  <a:moveTo>
                    <a:pt x="13543" y="1302"/>
                  </a:moveTo>
                  <a:lnTo>
                    <a:pt x="13543" y="1302"/>
                  </a:lnTo>
                  <a:cubicBezTo>
                    <a:pt x="15411" y="2069"/>
                    <a:pt x="16946" y="3437"/>
                    <a:pt x="17980" y="5138"/>
                  </a:cubicBezTo>
                  <a:cubicBezTo>
                    <a:pt x="17646" y="5038"/>
                    <a:pt x="17346" y="4971"/>
                    <a:pt x="17012" y="4871"/>
                  </a:cubicBezTo>
                  <a:cubicBezTo>
                    <a:pt x="16178" y="3437"/>
                    <a:pt x="14978" y="2169"/>
                    <a:pt x="13543" y="1302"/>
                  </a:cubicBezTo>
                  <a:close/>
                  <a:moveTo>
                    <a:pt x="6505" y="4471"/>
                  </a:moveTo>
                  <a:lnTo>
                    <a:pt x="6505" y="4471"/>
                  </a:lnTo>
                  <a:cubicBezTo>
                    <a:pt x="5838" y="5838"/>
                    <a:pt x="5337" y="7506"/>
                    <a:pt x="5271" y="9341"/>
                  </a:cubicBezTo>
                  <a:lnTo>
                    <a:pt x="5271" y="9574"/>
                  </a:lnTo>
                  <a:lnTo>
                    <a:pt x="2268" y="9574"/>
                  </a:lnTo>
                  <a:cubicBezTo>
                    <a:pt x="2302" y="7906"/>
                    <a:pt x="2802" y="6339"/>
                    <a:pt x="3603" y="4971"/>
                  </a:cubicBezTo>
                  <a:cubicBezTo>
                    <a:pt x="4103" y="4871"/>
                    <a:pt x="4737" y="4771"/>
                    <a:pt x="5337" y="4637"/>
                  </a:cubicBezTo>
                  <a:cubicBezTo>
                    <a:pt x="5738" y="4604"/>
                    <a:pt x="6105" y="4504"/>
                    <a:pt x="6505" y="4471"/>
                  </a:cubicBezTo>
                  <a:close/>
                  <a:moveTo>
                    <a:pt x="2802" y="5238"/>
                  </a:moveTo>
                  <a:cubicBezTo>
                    <a:pt x="2135" y="6539"/>
                    <a:pt x="1735" y="8006"/>
                    <a:pt x="1668" y="9608"/>
                  </a:cubicBezTo>
                  <a:lnTo>
                    <a:pt x="567" y="9608"/>
                  </a:lnTo>
                  <a:cubicBezTo>
                    <a:pt x="601" y="8173"/>
                    <a:pt x="968" y="6806"/>
                    <a:pt x="1601" y="5638"/>
                  </a:cubicBezTo>
                  <a:cubicBezTo>
                    <a:pt x="1935" y="5505"/>
                    <a:pt x="2335" y="5405"/>
                    <a:pt x="2802" y="5238"/>
                  </a:cubicBezTo>
                  <a:close/>
                  <a:moveTo>
                    <a:pt x="8888" y="4376"/>
                  </a:moveTo>
                  <a:cubicBezTo>
                    <a:pt x="9135" y="4376"/>
                    <a:pt x="9386" y="4384"/>
                    <a:pt x="9640" y="4404"/>
                  </a:cubicBezTo>
                  <a:lnTo>
                    <a:pt x="9640" y="9608"/>
                  </a:lnTo>
                  <a:lnTo>
                    <a:pt x="5804" y="9608"/>
                  </a:lnTo>
                  <a:lnTo>
                    <a:pt x="5804" y="9441"/>
                  </a:lnTo>
                  <a:cubicBezTo>
                    <a:pt x="5904" y="7506"/>
                    <a:pt x="6471" y="5838"/>
                    <a:pt x="7172" y="4471"/>
                  </a:cubicBezTo>
                  <a:cubicBezTo>
                    <a:pt x="7714" y="4423"/>
                    <a:pt x="8290" y="4376"/>
                    <a:pt x="8888" y="4376"/>
                  </a:cubicBezTo>
                  <a:close/>
                  <a:moveTo>
                    <a:pt x="10241" y="4404"/>
                  </a:moveTo>
                  <a:cubicBezTo>
                    <a:pt x="11075" y="4437"/>
                    <a:pt x="11975" y="4504"/>
                    <a:pt x="12943" y="4637"/>
                  </a:cubicBezTo>
                  <a:cubicBezTo>
                    <a:pt x="13610" y="5972"/>
                    <a:pt x="14144" y="7606"/>
                    <a:pt x="14244" y="9441"/>
                  </a:cubicBezTo>
                  <a:lnTo>
                    <a:pt x="14244" y="9608"/>
                  </a:lnTo>
                  <a:lnTo>
                    <a:pt x="10241" y="9608"/>
                  </a:lnTo>
                  <a:lnTo>
                    <a:pt x="10241" y="4404"/>
                  </a:lnTo>
                  <a:close/>
                  <a:moveTo>
                    <a:pt x="13643" y="4737"/>
                  </a:moveTo>
                  <a:cubicBezTo>
                    <a:pt x="14611" y="4871"/>
                    <a:pt x="15611" y="5104"/>
                    <a:pt x="16679" y="5338"/>
                  </a:cubicBezTo>
                  <a:cubicBezTo>
                    <a:pt x="17313" y="6605"/>
                    <a:pt x="17746" y="8073"/>
                    <a:pt x="17813" y="9608"/>
                  </a:cubicBezTo>
                  <a:lnTo>
                    <a:pt x="14811" y="9608"/>
                  </a:lnTo>
                  <a:lnTo>
                    <a:pt x="14811" y="9407"/>
                  </a:lnTo>
                  <a:cubicBezTo>
                    <a:pt x="14744" y="7640"/>
                    <a:pt x="14277" y="6072"/>
                    <a:pt x="13643" y="4737"/>
                  </a:cubicBezTo>
                  <a:close/>
                  <a:moveTo>
                    <a:pt x="17346" y="5571"/>
                  </a:moveTo>
                  <a:lnTo>
                    <a:pt x="17346" y="5571"/>
                  </a:lnTo>
                  <a:cubicBezTo>
                    <a:pt x="17679" y="5638"/>
                    <a:pt x="18013" y="5772"/>
                    <a:pt x="18347" y="5838"/>
                  </a:cubicBezTo>
                  <a:cubicBezTo>
                    <a:pt x="18914" y="6972"/>
                    <a:pt x="19247" y="8273"/>
                    <a:pt x="19314" y="9608"/>
                  </a:cubicBezTo>
                  <a:lnTo>
                    <a:pt x="18347" y="9608"/>
                  </a:lnTo>
                  <a:cubicBezTo>
                    <a:pt x="18313" y="8140"/>
                    <a:pt x="17946" y="6806"/>
                    <a:pt x="17346" y="5571"/>
                  </a:cubicBezTo>
                  <a:close/>
                  <a:moveTo>
                    <a:pt x="1668" y="10108"/>
                  </a:moveTo>
                  <a:lnTo>
                    <a:pt x="1668" y="10141"/>
                  </a:lnTo>
                  <a:cubicBezTo>
                    <a:pt x="1735" y="11843"/>
                    <a:pt x="2168" y="13477"/>
                    <a:pt x="2969" y="14911"/>
                  </a:cubicBezTo>
                  <a:cubicBezTo>
                    <a:pt x="2602" y="14811"/>
                    <a:pt x="2235" y="14678"/>
                    <a:pt x="1801" y="14578"/>
                  </a:cubicBezTo>
                  <a:cubicBezTo>
                    <a:pt x="1068" y="13210"/>
                    <a:pt x="601" y="11742"/>
                    <a:pt x="567" y="10108"/>
                  </a:cubicBezTo>
                  <a:close/>
                  <a:moveTo>
                    <a:pt x="19314" y="10141"/>
                  </a:moveTo>
                  <a:cubicBezTo>
                    <a:pt x="19281" y="11843"/>
                    <a:pt x="18780" y="13444"/>
                    <a:pt x="17946" y="14811"/>
                  </a:cubicBezTo>
                  <a:cubicBezTo>
                    <a:pt x="17646" y="14911"/>
                    <a:pt x="17313" y="15012"/>
                    <a:pt x="16946" y="15112"/>
                  </a:cubicBezTo>
                  <a:cubicBezTo>
                    <a:pt x="17813" y="13677"/>
                    <a:pt x="18313" y="11976"/>
                    <a:pt x="18347" y="10141"/>
                  </a:cubicBezTo>
                  <a:close/>
                  <a:moveTo>
                    <a:pt x="5237" y="10141"/>
                  </a:moveTo>
                  <a:cubicBezTo>
                    <a:pt x="5271" y="12009"/>
                    <a:pt x="5771" y="13844"/>
                    <a:pt x="6738" y="15679"/>
                  </a:cubicBezTo>
                  <a:cubicBezTo>
                    <a:pt x="5771" y="15579"/>
                    <a:pt x="4770" y="15345"/>
                    <a:pt x="3736" y="15112"/>
                  </a:cubicBezTo>
                  <a:cubicBezTo>
                    <a:pt x="2802" y="13677"/>
                    <a:pt x="2268" y="11976"/>
                    <a:pt x="2235" y="10141"/>
                  </a:cubicBezTo>
                  <a:close/>
                  <a:moveTo>
                    <a:pt x="17813" y="10141"/>
                  </a:moveTo>
                  <a:cubicBezTo>
                    <a:pt x="17780" y="12076"/>
                    <a:pt x="17179" y="13844"/>
                    <a:pt x="16145" y="15345"/>
                  </a:cubicBezTo>
                  <a:cubicBezTo>
                    <a:pt x="15645" y="15479"/>
                    <a:pt x="15111" y="15612"/>
                    <a:pt x="14511" y="15679"/>
                  </a:cubicBezTo>
                  <a:cubicBezTo>
                    <a:pt x="14110" y="15779"/>
                    <a:pt x="13677" y="15812"/>
                    <a:pt x="13243" y="15845"/>
                  </a:cubicBezTo>
                  <a:cubicBezTo>
                    <a:pt x="14244" y="13977"/>
                    <a:pt x="14777" y="12109"/>
                    <a:pt x="14811" y="10141"/>
                  </a:cubicBezTo>
                  <a:close/>
                  <a:moveTo>
                    <a:pt x="9640" y="10141"/>
                  </a:moveTo>
                  <a:lnTo>
                    <a:pt x="9640" y="15946"/>
                  </a:lnTo>
                  <a:cubicBezTo>
                    <a:pt x="8940" y="15912"/>
                    <a:pt x="8173" y="15845"/>
                    <a:pt x="7439" y="15779"/>
                  </a:cubicBezTo>
                  <a:cubicBezTo>
                    <a:pt x="6405" y="13944"/>
                    <a:pt x="5838" y="12076"/>
                    <a:pt x="5804" y="10141"/>
                  </a:cubicBezTo>
                  <a:close/>
                  <a:moveTo>
                    <a:pt x="14244" y="10141"/>
                  </a:moveTo>
                  <a:cubicBezTo>
                    <a:pt x="14177" y="12109"/>
                    <a:pt x="13610" y="14011"/>
                    <a:pt x="12509" y="15912"/>
                  </a:cubicBezTo>
                  <a:cubicBezTo>
                    <a:pt x="11809" y="15979"/>
                    <a:pt x="11075" y="15979"/>
                    <a:pt x="10241" y="15979"/>
                  </a:cubicBezTo>
                  <a:lnTo>
                    <a:pt x="10241" y="10141"/>
                  </a:lnTo>
                  <a:close/>
                  <a:moveTo>
                    <a:pt x="17446" y="15612"/>
                  </a:moveTo>
                  <a:cubicBezTo>
                    <a:pt x="16445" y="16913"/>
                    <a:pt x="15111" y="17947"/>
                    <a:pt x="13577" y="18614"/>
                  </a:cubicBezTo>
                  <a:cubicBezTo>
                    <a:pt x="14744" y="17914"/>
                    <a:pt x="15745" y="16946"/>
                    <a:pt x="16512" y="15845"/>
                  </a:cubicBezTo>
                  <a:cubicBezTo>
                    <a:pt x="16846" y="15779"/>
                    <a:pt x="17146" y="15679"/>
                    <a:pt x="17446" y="15612"/>
                  </a:cubicBezTo>
                  <a:close/>
                  <a:moveTo>
                    <a:pt x="2268" y="15312"/>
                  </a:moveTo>
                  <a:lnTo>
                    <a:pt x="2268" y="15312"/>
                  </a:lnTo>
                  <a:cubicBezTo>
                    <a:pt x="2635" y="15445"/>
                    <a:pt x="3002" y="15512"/>
                    <a:pt x="3403" y="15612"/>
                  </a:cubicBezTo>
                  <a:cubicBezTo>
                    <a:pt x="4270" y="16913"/>
                    <a:pt x="5437" y="18014"/>
                    <a:pt x="6805" y="18781"/>
                  </a:cubicBezTo>
                  <a:cubicBezTo>
                    <a:pt x="4970" y="18147"/>
                    <a:pt x="3336" y="16913"/>
                    <a:pt x="2268" y="15312"/>
                  </a:cubicBezTo>
                  <a:close/>
                  <a:moveTo>
                    <a:pt x="7772" y="16413"/>
                  </a:moveTo>
                  <a:lnTo>
                    <a:pt x="7772" y="16413"/>
                  </a:lnTo>
                  <a:cubicBezTo>
                    <a:pt x="8440" y="16446"/>
                    <a:pt x="9073" y="16479"/>
                    <a:pt x="9640" y="16513"/>
                  </a:cubicBezTo>
                  <a:lnTo>
                    <a:pt x="9640" y="18914"/>
                  </a:lnTo>
                  <a:cubicBezTo>
                    <a:pt x="8940" y="18080"/>
                    <a:pt x="8306" y="17246"/>
                    <a:pt x="7772" y="16413"/>
                  </a:cubicBezTo>
                  <a:close/>
                  <a:moveTo>
                    <a:pt x="12176" y="16479"/>
                  </a:moveTo>
                  <a:lnTo>
                    <a:pt x="12176" y="16479"/>
                  </a:lnTo>
                  <a:cubicBezTo>
                    <a:pt x="11642" y="17347"/>
                    <a:pt x="10975" y="18247"/>
                    <a:pt x="10241" y="19081"/>
                  </a:cubicBezTo>
                  <a:lnTo>
                    <a:pt x="10241" y="16513"/>
                  </a:lnTo>
                  <a:lnTo>
                    <a:pt x="10608" y="16513"/>
                  </a:lnTo>
                  <a:cubicBezTo>
                    <a:pt x="11141" y="16513"/>
                    <a:pt x="11675" y="16513"/>
                    <a:pt x="12176" y="16479"/>
                  </a:cubicBezTo>
                  <a:close/>
                  <a:moveTo>
                    <a:pt x="4237" y="15812"/>
                  </a:moveTo>
                  <a:cubicBezTo>
                    <a:pt x="5237" y="16012"/>
                    <a:pt x="6171" y="16179"/>
                    <a:pt x="7105" y="16312"/>
                  </a:cubicBezTo>
                  <a:cubicBezTo>
                    <a:pt x="7639" y="17280"/>
                    <a:pt x="8339" y="18247"/>
                    <a:pt x="9140" y="19148"/>
                  </a:cubicBezTo>
                  <a:cubicBezTo>
                    <a:pt x="7139" y="18614"/>
                    <a:pt x="5437" y="17413"/>
                    <a:pt x="4237" y="15812"/>
                  </a:cubicBezTo>
                  <a:close/>
                  <a:moveTo>
                    <a:pt x="15645" y="16012"/>
                  </a:moveTo>
                  <a:lnTo>
                    <a:pt x="15645" y="16012"/>
                  </a:lnTo>
                  <a:cubicBezTo>
                    <a:pt x="14444" y="17480"/>
                    <a:pt x="12809" y="18614"/>
                    <a:pt x="10908" y="19148"/>
                  </a:cubicBezTo>
                  <a:cubicBezTo>
                    <a:pt x="11675" y="18247"/>
                    <a:pt x="12342" y="17347"/>
                    <a:pt x="12909" y="16446"/>
                  </a:cubicBezTo>
                  <a:cubicBezTo>
                    <a:pt x="13943" y="16346"/>
                    <a:pt x="14844" y="16179"/>
                    <a:pt x="15645" y="16012"/>
                  </a:cubicBezTo>
                  <a:close/>
                  <a:moveTo>
                    <a:pt x="9941" y="1"/>
                  </a:moveTo>
                  <a:cubicBezTo>
                    <a:pt x="4470" y="1"/>
                    <a:pt x="0" y="4471"/>
                    <a:pt x="0" y="9941"/>
                  </a:cubicBezTo>
                  <a:cubicBezTo>
                    <a:pt x="0" y="15412"/>
                    <a:pt x="4470" y="19848"/>
                    <a:pt x="9941" y="19848"/>
                  </a:cubicBezTo>
                  <a:lnTo>
                    <a:pt x="10174" y="19848"/>
                  </a:lnTo>
                  <a:cubicBezTo>
                    <a:pt x="15511" y="19782"/>
                    <a:pt x="19848" y="15345"/>
                    <a:pt x="19848" y="9941"/>
                  </a:cubicBezTo>
                  <a:cubicBezTo>
                    <a:pt x="19848" y="4504"/>
                    <a:pt x="15511" y="134"/>
                    <a:pt x="10141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" name="Google Shape;235;p7"/>
            <p:cNvGrpSpPr/>
            <p:nvPr/>
          </p:nvGrpSpPr>
          <p:grpSpPr>
            <a:xfrm>
              <a:off x="4632210" y="228066"/>
              <a:ext cx="365869" cy="328105"/>
              <a:chOff x="7194285" y="1228366"/>
              <a:chExt cx="365869" cy="328105"/>
            </a:xfrm>
          </p:grpSpPr>
          <p:sp>
            <p:nvSpPr>
              <p:cNvPr id="236" name="Google Shape;236;p7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" name="Google Shape;240;p7"/>
            <p:cNvSpPr/>
            <p:nvPr/>
          </p:nvSpPr>
          <p:spPr>
            <a:xfrm>
              <a:off x="860780" y="296472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" name="Google Shape;241;p7"/>
            <p:cNvGrpSpPr/>
            <p:nvPr/>
          </p:nvGrpSpPr>
          <p:grpSpPr>
            <a:xfrm>
              <a:off x="8602321" y="2462062"/>
              <a:ext cx="355724" cy="1888212"/>
              <a:chOff x="124471" y="1153724"/>
              <a:chExt cx="355724" cy="1888212"/>
            </a:xfrm>
          </p:grpSpPr>
          <p:sp>
            <p:nvSpPr>
              <p:cNvPr id="242" name="Google Shape;242;p7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" name="Google Shape;247;p7"/>
            <p:cNvGrpSpPr/>
            <p:nvPr/>
          </p:nvGrpSpPr>
          <p:grpSpPr>
            <a:xfrm>
              <a:off x="280137" y="1059674"/>
              <a:ext cx="609540" cy="583574"/>
              <a:chOff x="3105300" y="593625"/>
              <a:chExt cx="256800" cy="245850"/>
            </a:xfrm>
          </p:grpSpPr>
          <p:sp>
            <p:nvSpPr>
              <p:cNvPr id="248" name="Google Shape;248;p7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" name="Google Shape;252;p7"/>
            <p:cNvGrpSpPr/>
            <p:nvPr/>
          </p:nvGrpSpPr>
          <p:grpSpPr>
            <a:xfrm>
              <a:off x="488778" y="4452227"/>
              <a:ext cx="631910" cy="457789"/>
              <a:chOff x="855125" y="679497"/>
              <a:chExt cx="254310" cy="184228"/>
            </a:xfrm>
          </p:grpSpPr>
          <p:sp>
            <p:nvSpPr>
              <p:cNvPr id="253" name="Google Shape;253;p7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" name="Google Shape;256;p7"/>
            <p:cNvGrpSpPr/>
            <p:nvPr/>
          </p:nvGrpSpPr>
          <p:grpSpPr>
            <a:xfrm>
              <a:off x="7450012" y="4632477"/>
              <a:ext cx="456233" cy="335252"/>
              <a:chOff x="8353512" y="4107552"/>
              <a:chExt cx="456233" cy="335252"/>
            </a:xfrm>
          </p:grpSpPr>
          <p:sp>
            <p:nvSpPr>
              <p:cNvPr id="257" name="Google Shape;257;p7"/>
              <p:cNvSpPr/>
              <p:nvPr/>
            </p:nvSpPr>
            <p:spPr>
              <a:xfrm>
                <a:off x="8353512" y="4162027"/>
                <a:ext cx="159778" cy="158864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272" extrusionOk="0">
                    <a:moveTo>
                      <a:pt x="0" y="0"/>
                    </a:moveTo>
                    <a:lnTo>
                      <a:pt x="0" y="3272"/>
                    </a:lnTo>
                    <a:lnTo>
                      <a:pt x="3291" y="3272"/>
                    </a:lnTo>
                    <a:lnTo>
                      <a:pt x="32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452315" y="4256216"/>
                <a:ext cx="185655" cy="186587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3843" extrusionOk="0">
                    <a:moveTo>
                      <a:pt x="1" y="0"/>
                    </a:moveTo>
                    <a:lnTo>
                      <a:pt x="1" y="3843"/>
                    </a:lnTo>
                    <a:lnTo>
                      <a:pt x="3824" y="3843"/>
                    </a:lnTo>
                    <a:lnTo>
                      <a:pt x="382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8616710" y="4107552"/>
                <a:ext cx="193035" cy="193045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976" extrusionOk="0">
                    <a:moveTo>
                      <a:pt x="0" y="0"/>
                    </a:moveTo>
                    <a:lnTo>
                      <a:pt x="0" y="3975"/>
                    </a:lnTo>
                    <a:lnTo>
                      <a:pt x="3976" y="3975"/>
                    </a:lnTo>
                    <a:lnTo>
                      <a:pt x="3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9"/>
          <p:cNvSpPr txBox="1">
            <a:spLocks noGrp="1"/>
          </p:cNvSpPr>
          <p:nvPr>
            <p:ph type="title"/>
          </p:nvPr>
        </p:nvSpPr>
        <p:spPr>
          <a:xfrm>
            <a:off x="713100" y="1685688"/>
            <a:ext cx="4695000" cy="65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0" name="Google Shape;310;p9"/>
          <p:cNvSpPr txBox="1">
            <a:spLocks noGrp="1"/>
          </p:cNvSpPr>
          <p:nvPr>
            <p:ph type="subTitle" idx="1"/>
          </p:nvPr>
        </p:nvSpPr>
        <p:spPr>
          <a:xfrm>
            <a:off x="713100" y="2343913"/>
            <a:ext cx="4695000" cy="11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1" name="Google Shape;311;p9"/>
          <p:cNvGrpSpPr/>
          <p:nvPr/>
        </p:nvGrpSpPr>
        <p:grpSpPr>
          <a:xfrm>
            <a:off x="3980486" y="-2089103"/>
            <a:ext cx="8043475" cy="8043475"/>
            <a:chOff x="1241175" y="-1300650"/>
            <a:chExt cx="8043475" cy="8043475"/>
          </a:xfrm>
        </p:grpSpPr>
        <p:sp>
          <p:nvSpPr>
            <p:cNvPr id="312" name="Google Shape;312;p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9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320" name="Google Shape;320;p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" name="Google Shape;324;p9"/>
          <p:cNvGrpSpPr/>
          <p:nvPr/>
        </p:nvGrpSpPr>
        <p:grpSpPr>
          <a:xfrm>
            <a:off x="3657878" y="4442802"/>
            <a:ext cx="631910" cy="457789"/>
            <a:chOff x="855125" y="679497"/>
            <a:chExt cx="254310" cy="184228"/>
          </a:xfrm>
        </p:grpSpPr>
        <p:sp>
          <p:nvSpPr>
            <p:cNvPr id="325" name="Google Shape;325;p9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9"/>
          <p:cNvGrpSpPr/>
          <p:nvPr/>
        </p:nvGrpSpPr>
        <p:grpSpPr>
          <a:xfrm>
            <a:off x="8184044" y="317575"/>
            <a:ext cx="498706" cy="477465"/>
            <a:chOff x="3105300" y="593625"/>
            <a:chExt cx="256800" cy="245850"/>
          </a:xfrm>
        </p:grpSpPr>
        <p:sp>
          <p:nvSpPr>
            <p:cNvPr id="329" name="Google Shape;329;p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9"/>
          <p:cNvGrpSpPr/>
          <p:nvPr/>
        </p:nvGrpSpPr>
        <p:grpSpPr>
          <a:xfrm>
            <a:off x="8353512" y="4107552"/>
            <a:ext cx="456233" cy="335252"/>
            <a:chOff x="8353512" y="4107552"/>
            <a:chExt cx="456233" cy="335252"/>
          </a:xfrm>
        </p:grpSpPr>
        <p:sp>
          <p:nvSpPr>
            <p:cNvPr id="334" name="Google Shape;334;p9"/>
            <p:cNvSpPr/>
            <p:nvPr/>
          </p:nvSpPr>
          <p:spPr>
            <a:xfrm>
              <a:off x="8353512" y="4162027"/>
              <a:ext cx="159778" cy="158864"/>
            </a:xfrm>
            <a:custGeom>
              <a:avLst/>
              <a:gdLst/>
              <a:ahLst/>
              <a:cxnLst/>
              <a:rect l="l" t="t" r="r" b="b"/>
              <a:pathLst>
                <a:path w="3291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8452315" y="4256216"/>
              <a:ext cx="185655" cy="186587"/>
            </a:xfrm>
            <a:custGeom>
              <a:avLst/>
              <a:gdLst/>
              <a:ahLst/>
              <a:cxnLst/>
              <a:rect l="l" t="t" r="r" b="b"/>
              <a:pathLst>
                <a:path w="3824" h="3843" extrusionOk="0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8616710" y="4107552"/>
              <a:ext cx="193035" cy="193045"/>
            </a:xfrm>
            <a:custGeom>
              <a:avLst/>
              <a:gdLst/>
              <a:ahLst/>
              <a:cxnLst/>
              <a:rect l="l" t="t" r="r" b="b"/>
              <a:pathLst>
                <a:path w="3976" h="3976" extrusionOk="0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9"/>
          <p:cNvGrpSpPr/>
          <p:nvPr/>
        </p:nvGrpSpPr>
        <p:grpSpPr>
          <a:xfrm>
            <a:off x="8682758" y="1527568"/>
            <a:ext cx="232368" cy="974453"/>
            <a:chOff x="2546733" y="2525280"/>
            <a:chExt cx="232368" cy="974453"/>
          </a:xfrm>
        </p:grpSpPr>
        <p:sp>
          <p:nvSpPr>
            <p:cNvPr id="338" name="Google Shape;338;p9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9"/>
          <p:cNvGrpSpPr/>
          <p:nvPr/>
        </p:nvGrpSpPr>
        <p:grpSpPr>
          <a:xfrm>
            <a:off x="4713835" y="193704"/>
            <a:ext cx="518269" cy="328105"/>
            <a:chOff x="783960" y="4261704"/>
            <a:chExt cx="518269" cy="328105"/>
          </a:xfrm>
        </p:grpSpPr>
        <p:sp>
          <p:nvSpPr>
            <p:cNvPr id="351" name="Google Shape;351;p9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2" name="Google Shape;352;p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353" name="Google Shape;353;p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6"/>
          <p:cNvSpPr txBox="1">
            <a:spLocks noGrp="1"/>
          </p:cNvSpPr>
          <p:nvPr>
            <p:ph type="title"/>
          </p:nvPr>
        </p:nvSpPr>
        <p:spPr>
          <a:xfrm>
            <a:off x="5188500" y="835632"/>
            <a:ext cx="3238200" cy="205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8" name="Google Shape;578;p16"/>
          <p:cNvSpPr txBox="1">
            <a:spLocks noGrp="1"/>
          </p:cNvSpPr>
          <p:nvPr>
            <p:ph type="subTitle" idx="1"/>
          </p:nvPr>
        </p:nvSpPr>
        <p:spPr>
          <a:xfrm>
            <a:off x="5188500" y="2902750"/>
            <a:ext cx="3238200" cy="13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79" name="Google Shape;579;p16"/>
          <p:cNvGrpSpPr/>
          <p:nvPr/>
        </p:nvGrpSpPr>
        <p:grpSpPr>
          <a:xfrm>
            <a:off x="4713835" y="193704"/>
            <a:ext cx="4201291" cy="4832962"/>
            <a:chOff x="4713835" y="193704"/>
            <a:chExt cx="4201291" cy="4832962"/>
          </a:xfrm>
        </p:grpSpPr>
        <p:grpSp>
          <p:nvGrpSpPr>
            <p:cNvPr id="580" name="Google Shape;580;p16"/>
            <p:cNvGrpSpPr/>
            <p:nvPr/>
          </p:nvGrpSpPr>
          <p:grpSpPr>
            <a:xfrm>
              <a:off x="4992328" y="4568877"/>
              <a:ext cx="631910" cy="457789"/>
              <a:chOff x="855125" y="679497"/>
              <a:chExt cx="254310" cy="184228"/>
            </a:xfrm>
          </p:grpSpPr>
          <p:sp>
            <p:nvSpPr>
              <p:cNvPr id="581" name="Google Shape;581;p16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6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6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16"/>
            <p:cNvGrpSpPr/>
            <p:nvPr/>
          </p:nvGrpSpPr>
          <p:grpSpPr>
            <a:xfrm>
              <a:off x="8184044" y="317575"/>
              <a:ext cx="498706" cy="477465"/>
              <a:chOff x="3105300" y="593625"/>
              <a:chExt cx="256800" cy="245850"/>
            </a:xfrm>
          </p:grpSpPr>
          <p:sp>
            <p:nvSpPr>
              <p:cNvPr id="585" name="Google Shape;585;p16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6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6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6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16"/>
            <p:cNvGrpSpPr/>
            <p:nvPr/>
          </p:nvGrpSpPr>
          <p:grpSpPr>
            <a:xfrm>
              <a:off x="8426712" y="4401252"/>
              <a:ext cx="456233" cy="335252"/>
              <a:chOff x="8353512" y="4107552"/>
              <a:chExt cx="456233" cy="335252"/>
            </a:xfrm>
          </p:grpSpPr>
          <p:sp>
            <p:nvSpPr>
              <p:cNvPr id="590" name="Google Shape;590;p16"/>
              <p:cNvSpPr/>
              <p:nvPr/>
            </p:nvSpPr>
            <p:spPr>
              <a:xfrm>
                <a:off x="8353512" y="4162027"/>
                <a:ext cx="159778" cy="158864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272" extrusionOk="0">
                    <a:moveTo>
                      <a:pt x="0" y="0"/>
                    </a:moveTo>
                    <a:lnTo>
                      <a:pt x="0" y="3272"/>
                    </a:lnTo>
                    <a:lnTo>
                      <a:pt x="3291" y="3272"/>
                    </a:lnTo>
                    <a:lnTo>
                      <a:pt x="32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6"/>
              <p:cNvSpPr/>
              <p:nvPr/>
            </p:nvSpPr>
            <p:spPr>
              <a:xfrm>
                <a:off x="8452315" y="4256216"/>
                <a:ext cx="185655" cy="186587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3843" extrusionOk="0">
                    <a:moveTo>
                      <a:pt x="1" y="0"/>
                    </a:moveTo>
                    <a:lnTo>
                      <a:pt x="1" y="3843"/>
                    </a:lnTo>
                    <a:lnTo>
                      <a:pt x="3824" y="3843"/>
                    </a:lnTo>
                    <a:lnTo>
                      <a:pt x="382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6"/>
              <p:cNvSpPr/>
              <p:nvPr/>
            </p:nvSpPr>
            <p:spPr>
              <a:xfrm>
                <a:off x="8616710" y="4107552"/>
                <a:ext cx="193035" cy="193045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976" extrusionOk="0">
                    <a:moveTo>
                      <a:pt x="0" y="0"/>
                    </a:moveTo>
                    <a:lnTo>
                      <a:pt x="0" y="3975"/>
                    </a:lnTo>
                    <a:lnTo>
                      <a:pt x="3976" y="3975"/>
                    </a:lnTo>
                    <a:lnTo>
                      <a:pt x="3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" name="Google Shape;593;p16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594" name="Google Shape;594;p16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5" name="Google Shape;595;p16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596" name="Google Shape;596;p16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6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6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6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0" name="Google Shape;600;p16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601" name="Google Shape;601;p16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6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6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6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6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6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6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6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6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6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6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6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8"/>
          <p:cNvSpPr txBox="1">
            <a:spLocks noGrp="1"/>
          </p:cNvSpPr>
          <p:nvPr>
            <p:ph type="title"/>
          </p:nvPr>
        </p:nvSpPr>
        <p:spPr>
          <a:xfrm>
            <a:off x="4572000" y="1818400"/>
            <a:ext cx="32679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18"/>
          <p:cNvSpPr txBox="1">
            <a:spLocks noGrp="1"/>
          </p:cNvSpPr>
          <p:nvPr>
            <p:ph type="subTitle" idx="1"/>
          </p:nvPr>
        </p:nvSpPr>
        <p:spPr>
          <a:xfrm>
            <a:off x="4572000" y="2325775"/>
            <a:ext cx="32679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65" name="Google Shape;665;p18"/>
          <p:cNvGrpSpPr/>
          <p:nvPr/>
        </p:nvGrpSpPr>
        <p:grpSpPr>
          <a:xfrm>
            <a:off x="4846105" y="-5016964"/>
            <a:ext cx="8043475" cy="8043475"/>
            <a:chOff x="1241175" y="-1300650"/>
            <a:chExt cx="8043475" cy="8043475"/>
          </a:xfrm>
        </p:grpSpPr>
        <p:sp>
          <p:nvSpPr>
            <p:cNvPr id="666" name="Google Shape;666;p18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18"/>
          <p:cNvGrpSpPr/>
          <p:nvPr/>
        </p:nvGrpSpPr>
        <p:grpSpPr>
          <a:xfrm>
            <a:off x="218646" y="193704"/>
            <a:ext cx="8696480" cy="4783211"/>
            <a:chOff x="218646" y="193704"/>
            <a:chExt cx="8696480" cy="4783211"/>
          </a:xfrm>
        </p:grpSpPr>
        <p:grpSp>
          <p:nvGrpSpPr>
            <p:cNvPr id="674" name="Google Shape;674;p18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675" name="Google Shape;675;p18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6" name="Google Shape;676;p18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677" name="Google Shape;677;p18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8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8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8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81" name="Google Shape;681;p18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682" name="Google Shape;682;p18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8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8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8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8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18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18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8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8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8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8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8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4" name="Google Shape;694;p18"/>
            <p:cNvGrpSpPr/>
            <p:nvPr/>
          </p:nvGrpSpPr>
          <p:grpSpPr>
            <a:xfrm>
              <a:off x="7782584" y="4327634"/>
              <a:ext cx="648306" cy="649281"/>
              <a:chOff x="5022684" y="4300597"/>
              <a:chExt cx="648306" cy="649281"/>
            </a:xfrm>
          </p:grpSpPr>
          <p:sp>
            <p:nvSpPr>
              <p:cNvPr id="695" name="Google Shape;695;p18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8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8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8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9" name="Google Shape;699;p18"/>
            <p:cNvGrpSpPr/>
            <p:nvPr/>
          </p:nvGrpSpPr>
          <p:grpSpPr>
            <a:xfrm>
              <a:off x="713110" y="4532091"/>
              <a:ext cx="365869" cy="328105"/>
              <a:chOff x="7194285" y="1228366"/>
              <a:chExt cx="365869" cy="328105"/>
            </a:xfrm>
          </p:grpSpPr>
          <p:sp>
            <p:nvSpPr>
              <p:cNvPr id="700" name="Google Shape;700;p18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8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8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8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4" name="Google Shape;704;p18"/>
            <p:cNvSpPr/>
            <p:nvPr/>
          </p:nvSpPr>
          <p:spPr>
            <a:xfrm>
              <a:off x="8656805" y="36312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5" name="Google Shape;705;p18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706" name="Google Shape;706;p18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1" name="Google Shape;711;p18"/>
            <p:cNvGrpSpPr/>
            <p:nvPr/>
          </p:nvGrpSpPr>
          <p:grpSpPr>
            <a:xfrm>
              <a:off x="3655937" y="4360499"/>
              <a:ext cx="609540" cy="583574"/>
              <a:chOff x="3105300" y="593625"/>
              <a:chExt cx="256800" cy="245850"/>
            </a:xfrm>
          </p:grpSpPr>
          <p:sp>
            <p:nvSpPr>
              <p:cNvPr id="712" name="Google Shape;712;p18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8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8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8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9"/>
          <p:cNvSpPr txBox="1">
            <a:spLocks noGrp="1"/>
          </p:cNvSpPr>
          <p:nvPr>
            <p:ph type="title"/>
          </p:nvPr>
        </p:nvSpPr>
        <p:spPr>
          <a:xfrm>
            <a:off x="1309777" y="1818400"/>
            <a:ext cx="32679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19"/>
          <p:cNvSpPr txBox="1">
            <a:spLocks noGrp="1"/>
          </p:cNvSpPr>
          <p:nvPr>
            <p:ph type="subTitle" idx="1"/>
          </p:nvPr>
        </p:nvSpPr>
        <p:spPr>
          <a:xfrm>
            <a:off x="1309777" y="2325775"/>
            <a:ext cx="32679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9" name="Google Shape;719;p19"/>
          <p:cNvGrpSpPr/>
          <p:nvPr/>
        </p:nvGrpSpPr>
        <p:grpSpPr>
          <a:xfrm>
            <a:off x="4846105" y="-5016964"/>
            <a:ext cx="8043475" cy="8043475"/>
            <a:chOff x="1241175" y="-1300650"/>
            <a:chExt cx="8043475" cy="8043475"/>
          </a:xfrm>
        </p:grpSpPr>
        <p:sp>
          <p:nvSpPr>
            <p:cNvPr id="720" name="Google Shape;720;p1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" name="Google Shape;727;p19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728" name="Google Shape;728;p1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19"/>
          <p:cNvGrpSpPr/>
          <p:nvPr/>
        </p:nvGrpSpPr>
        <p:grpSpPr>
          <a:xfrm>
            <a:off x="1309778" y="4436302"/>
            <a:ext cx="631910" cy="457789"/>
            <a:chOff x="855125" y="679497"/>
            <a:chExt cx="254310" cy="184228"/>
          </a:xfrm>
        </p:grpSpPr>
        <p:sp>
          <p:nvSpPr>
            <p:cNvPr id="733" name="Google Shape;733;p19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9"/>
          <p:cNvGrpSpPr/>
          <p:nvPr/>
        </p:nvGrpSpPr>
        <p:grpSpPr>
          <a:xfrm>
            <a:off x="2949085" y="475916"/>
            <a:ext cx="365869" cy="328105"/>
            <a:chOff x="7194285" y="1228366"/>
            <a:chExt cx="365869" cy="328105"/>
          </a:xfrm>
        </p:grpSpPr>
        <p:sp>
          <p:nvSpPr>
            <p:cNvPr id="737" name="Google Shape;737;p19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" name="Google Shape;741;p19"/>
          <p:cNvSpPr/>
          <p:nvPr/>
        </p:nvSpPr>
        <p:spPr>
          <a:xfrm>
            <a:off x="418330" y="2739372"/>
            <a:ext cx="175087" cy="191303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" name="Google Shape;742;p19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743" name="Google Shape;743;p19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19"/>
          <p:cNvGrpSpPr/>
          <p:nvPr/>
        </p:nvGrpSpPr>
        <p:grpSpPr>
          <a:xfrm>
            <a:off x="194827" y="3591559"/>
            <a:ext cx="232368" cy="973684"/>
            <a:chOff x="6656577" y="3252597"/>
            <a:chExt cx="232368" cy="973684"/>
          </a:xfrm>
        </p:grpSpPr>
        <p:sp>
          <p:nvSpPr>
            <p:cNvPr id="749" name="Google Shape;749;p19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9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9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" name="Google Shape;761;p19"/>
          <p:cNvGrpSpPr/>
          <p:nvPr/>
        </p:nvGrpSpPr>
        <p:grpSpPr>
          <a:xfrm>
            <a:off x="8297559" y="4340559"/>
            <a:ext cx="648306" cy="649281"/>
            <a:chOff x="5022684" y="4300597"/>
            <a:chExt cx="648306" cy="649281"/>
          </a:xfrm>
        </p:grpSpPr>
        <p:sp>
          <p:nvSpPr>
            <p:cNvPr id="762" name="Google Shape;762;p19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4"/>
          <p:cNvSpPr txBox="1">
            <a:spLocks noGrp="1"/>
          </p:cNvSpPr>
          <p:nvPr>
            <p:ph type="title"/>
          </p:nvPr>
        </p:nvSpPr>
        <p:spPr>
          <a:xfrm>
            <a:off x="865488" y="1509084"/>
            <a:ext cx="19782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76" name="Google Shape;976;p24"/>
          <p:cNvSpPr txBox="1">
            <a:spLocks noGrp="1"/>
          </p:cNvSpPr>
          <p:nvPr>
            <p:ph type="subTitle" idx="1"/>
          </p:nvPr>
        </p:nvSpPr>
        <p:spPr>
          <a:xfrm>
            <a:off x="865488" y="20433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7" name="Google Shape;977;p24"/>
          <p:cNvSpPr txBox="1">
            <a:spLocks noGrp="1"/>
          </p:cNvSpPr>
          <p:nvPr>
            <p:ph type="title" idx="2"/>
          </p:nvPr>
        </p:nvSpPr>
        <p:spPr>
          <a:xfrm>
            <a:off x="6300295" y="15090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78" name="Google Shape;978;p24"/>
          <p:cNvSpPr txBox="1">
            <a:spLocks noGrp="1"/>
          </p:cNvSpPr>
          <p:nvPr>
            <p:ph type="subTitle" idx="3"/>
          </p:nvPr>
        </p:nvSpPr>
        <p:spPr>
          <a:xfrm>
            <a:off x="6300288" y="20433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24"/>
          <p:cNvSpPr txBox="1">
            <a:spLocks noGrp="1"/>
          </p:cNvSpPr>
          <p:nvPr>
            <p:ph type="title" idx="4"/>
          </p:nvPr>
        </p:nvSpPr>
        <p:spPr>
          <a:xfrm>
            <a:off x="865488" y="30904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0" name="Google Shape;980;p24"/>
          <p:cNvSpPr txBox="1">
            <a:spLocks noGrp="1"/>
          </p:cNvSpPr>
          <p:nvPr>
            <p:ph type="subTitle" idx="5"/>
          </p:nvPr>
        </p:nvSpPr>
        <p:spPr>
          <a:xfrm>
            <a:off x="865488" y="36247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1" name="Google Shape;981;p24"/>
          <p:cNvSpPr txBox="1">
            <a:spLocks noGrp="1"/>
          </p:cNvSpPr>
          <p:nvPr>
            <p:ph type="title" idx="6"/>
          </p:nvPr>
        </p:nvSpPr>
        <p:spPr>
          <a:xfrm>
            <a:off x="6300295" y="30904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2" name="Google Shape;982;p24"/>
          <p:cNvSpPr txBox="1">
            <a:spLocks noGrp="1"/>
          </p:cNvSpPr>
          <p:nvPr>
            <p:ph type="subTitle" idx="7"/>
          </p:nvPr>
        </p:nvSpPr>
        <p:spPr>
          <a:xfrm>
            <a:off x="6300288" y="36247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3" name="Google Shape;983;p24"/>
          <p:cNvSpPr txBox="1">
            <a:spLocks noGrp="1"/>
          </p:cNvSpPr>
          <p:nvPr>
            <p:ph type="title" idx="8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84" name="Google Shape;984;p24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985" name="Google Shape;985;p24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24"/>
          <p:cNvGrpSpPr/>
          <p:nvPr/>
        </p:nvGrpSpPr>
        <p:grpSpPr>
          <a:xfrm>
            <a:off x="208785" y="164743"/>
            <a:ext cx="8789262" cy="4888443"/>
            <a:chOff x="208785" y="164743"/>
            <a:chExt cx="8789262" cy="4888443"/>
          </a:xfrm>
        </p:grpSpPr>
        <p:sp>
          <p:nvSpPr>
            <p:cNvPr id="993" name="Google Shape;993;p24"/>
            <p:cNvSpPr/>
            <p:nvPr/>
          </p:nvSpPr>
          <p:spPr>
            <a:xfrm>
              <a:off x="8913238" y="16474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4" name="Google Shape;994;p24"/>
            <p:cNvGrpSpPr/>
            <p:nvPr/>
          </p:nvGrpSpPr>
          <p:grpSpPr>
            <a:xfrm rot="5400000">
              <a:off x="3021502" y="4450159"/>
              <a:ext cx="232368" cy="973684"/>
              <a:chOff x="6656577" y="3252597"/>
              <a:chExt cx="232368" cy="973684"/>
            </a:xfrm>
          </p:grpSpPr>
          <p:sp>
            <p:nvSpPr>
              <p:cNvPr id="995" name="Google Shape;995;p24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4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4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4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4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4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4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4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4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4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4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4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7" name="Google Shape;1007;p24"/>
            <p:cNvGrpSpPr/>
            <p:nvPr/>
          </p:nvGrpSpPr>
          <p:grpSpPr>
            <a:xfrm>
              <a:off x="964262" y="250499"/>
              <a:ext cx="609540" cy="583574"/>
              <a:chOff x="3105300" y="593625"/>
              <a:chExt cx="256800" cy="245850"/>
            </a:xfrm>
          </p:grpSpPr>
          <p:sp>
            <p:nvSpPr>
              <p:cNvPr id="1008" name="Google Shape;1008;p24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4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4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4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2" name="Google Shape;1012;p24"/>
            <p:cNvGrpSpPr/>
            <p:nvPr/>
          </p:nvGrpSpPr>
          <p:grpSpPr>
            <a:xfrm>
              <a:off x="8243553" y="4397527"/>
              <a:ext cx="631910" cy="457789"/>
              <a:chOff x="855125" y="679497"/>
              <a:chExt cx="254310" cy="184228"/>
            </a:xfrm>
          </p:grpSpPr>
          <p:sp>
            <p:nvSpPr>
              <p:cNvPr id="1013" name="Google Shape;1013;p24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4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4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" name="Google Shape;1016;p24"/>
            <p:cNvGrpSpPr/>
            <p:nvPr/>
          </p:nvGrpSpPr>
          <p:grpSpPr>
            <a:xfrm>
              <a:off x="208785" y="1782754"/>
              <a:ext cx="518269" cy="328105"/>
              <a:chOff x="783960" y="4261704"/>
              <a:chExt cx="518269" cy="328105"/>
            </a:xfrm>
          </p:grpSpPr>
          <p:sp>
            <p:nvSpPr>
              <p:cNvPr id="1017" name="Google Shape;1017;p24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18" name="Google Shape;1018;p24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019" name="Google Shape;1019;p24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24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24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24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23" name="Google Shape;1023;p24"/>
            <p:cNvGrpSpPr/>
            <p:nvPr/>
          </p:nvGrpSpPr>
          <p:grpSpPr>
            <a:xfrm>
              <a:off x="6001721" y="4397524"/>
              <a:ext cx="354818" cy="402747"/>
              <a:chOff x="8117146" y="4166124"/>
              <a:chExt cx="354818" cy="402747"/>
            </a:xfrm>
          </p:grpSpPr>
          <p:sp>
            <p:nvSpPr>
              <p:cNvPr id="1024" name="Google Shape;1024;p24"/>
              <p:cNvSpPr/>
              <p:nvPr/>
            </p:nvSpPr>
            <p:spPr>
              <a:xfrm>
                <a:off x="8216680" y="41661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4"/>
              <p:cNvSpPr/>
              <p:nvPr/>
            </p:nvSpPr>
            <p:spPr>
              <a:xfrm>
                <a:off x="8117146" y="42638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4"/>
              <p:cNvSpPr/>
              <p:nvPr/>
            </p:nvSpPr>
            <p:spPr>
              <a:xfrm>
                <a:off x="8316518" y="44079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7" name="Google Shape;1027;p24"/>
            <p:cNvSpPr/>
            <p:nvPr/>
          </p:nvSpPr>
          <p:spPr>
            <a:xfrm>
              <a:off x="8718288" y="9751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8594830" y="6293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281287" y="46061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425049" y="47406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399247" y="44264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2" name="Google Shape;1032;p24"/>
            <p:cNvGrpSpPr/>
            <p:nvPr/>
          </p:nvGrpSpPr>
          <p:grpSpPr>
            <a:xfrm>
              <a:off x="8680877" y="2751434"/>
              <a:ext cx="232368" cy="973684"/>
              <a:chOff x="6656577" y="3252597"/>
              <a:chExt cx="232368" cy="973684"/>
            </a:xfrm>
          </p:grpSpPr>
          <p:sp>
            <p:nvSpPr>
              <p:cNvPr id="1033" name="Google Shape;1033;p24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4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4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4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4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4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4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4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4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4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4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4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1" name="Google Shape;1231;p29"/>
          <p:cNvGrpSpPr/>
          <p:nvPr/>
        </p:nvGrpSpPr>
        <p:grpSpPr>
          <a:xfrm>
            <a:off x="198627" y="452709"/>
            <a:ext cx="232368" cy="973684"/>
            <a:chOff x="6656577" y="3252597"/>
            <a:chExt cx="232368" cy="973684"/>
          </a:xfrm>
        </p:grpSpPr>
        <p:sp>
          <p:nvSpPr>
            <p:cNvPr id="1232" name="Google Shape;1232;p29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29"/>
          <p:cNvGrpSpPr/>
          <p:nvPr/>
        </p:nvGrpSpPr>
        <p:grpSpPr>
          <a:xfrm>
            <a:off x="1844035" y="4194479"/>
            <a:ext cx="518269" cy="328105"/>
            <a:chOff x="783960" y="4261704"/>
            <a:chExt cx="518269" cy="328105"/>
          </a:xfrm>
        </p:grpSpPr>
        <p:sp>
          <p:nvSpPr>
            <p:cNvPr id="1245" name="Google Shape;1245;p29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6" name="Google Shape;1246;p2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247" name="Google Shape;1247;p2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2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51" name="Google Shape;1251;p29"/>
          <p:cNvGrpSpPr/>
          <p:nvPr/>
        </p:nvGrpSpPr>
        <p:grpSpPr>
          <a:xfrm>
            <a:off x="107062" y="345649"/>
            <a:ext cx="4182177" cy="4176917"/>
            <a:chOff x="3047674" y="939549"/>
            <a:chExt cx="4182177" cy="4176917"/>
          </a:xfrm>
        </p:grpSpPr>
        <p:sp>
          <p:nvSpPr>
            <p:cNvPr id="1252" name="Google Shape;1252;p29"/>
            <p:cNvSpPr/>
            <p:nvPr/>
          </p:nvSpPr>
          <p:spPr>
            <a:xfrm>
              <a:off x="6974568" y="9395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6875033" y="10372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7074406" y="11813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6656876" y="50307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6533418" y="46849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047674" y="3856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9"/>
            <p:cNvSpPr/>
            <p:nvPr/>
          </p:nvSpPr>
          <p:spPr>
            <a:xfrm>
              <a:off x="3191437" y="39909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9"/>
            <p:cNvSpPr/>
            <p:nvPr/>
          </p:nvSpPr>
          <p:spPr>
            <a:xfrm>
              <a:off x="3165635" y="3676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29"/>
          <p:cNvGrpSpPr/>
          <p:nvPr/>
        </p:nvGrpSpPr>
        <p:grpSpPr>
          <a:xfrm>
            <a:off x="7159428" y="3943727"/>
            <a:ext cx="1271472" cy="625139"/>
            <a:chOff x="855125" y="612150"/>
            <a:chExt cx="511700" cy="251575"/>
          </a:xfrm>
        </p:grpSpPr>
        <p:sp>
          <p:nvSpPr>
            <p:cNvPr id="1261" name="Google Shape;1261;p29"/>
            <p:cNvSpPr/>
            <p:nvPr/>
          </p:nvSpPr>
          <p:spPr>
            <a:xfrm>
              <a:off x="1309725" y="612150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29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1265" name="Google Shape;1265;p2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" name="Google Shape;1269;p29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1270" name="Google Shape;1270;p2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044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62" r:id="rId5"/>
    <p:sldLayoutId id="2147483664" r:id="rId6"/>
    <p:sldLayoutId id="2147483665" r:id="rId7"/>
    <p:sldLayoutId id="2147483670" r:id="rId8"/>
    <p:sldLayoutId id="2147483675" r:id="rId9"/>
    <p:sldLayoutId id="2147483676" r:id="rId10"/>
    <p:sldLayoutId id="214748367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eb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webp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eb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eb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fi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35"/>
          <p:cNvSpPr txBox="1">
            <a:spLocks noGrp="1"/>
          </p:cNvSpPr>
          <p:nvPr>
            <p:ph type="ctrTitle"/>
          </p:nvPr>
        </p:nvSpPr>
        <p:spPr>
          <a:xfrm>
            <a:off x="579364" y="1228040"/>
            <a:ext cx="4913860" cy="22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500" dirty="0">
                <a:solidFill>
                  <a:schemeClr val="accent1"/>
                </a:solidFill>
              </a:rPr>
              <a:t>Искусственный</a:t>
            </a:r>
            <a:br>
              <a:rPr lang="ru-RU" sz="4500" dirty="0">
                <a:solidFill>
                  <a:schemeClr val="accent1"/>
                </a:solidFill>
              </a:rPr>
            </a:br>
            <a:r>
              <a:rPr lang="ru-RU" sz="4500" dirty="0">
                <a:solidFill>
                  <a:schemeClr val="accent1"/>
                </a:solidFill>
              </a:rPr>
              <a:t>Интеллект и </a:t>
            </a:r>
            <a:br>
              <a:rPr lang="ru-RU" sz="4500" dirty="0">
                <a:solidFill>
                  <a:schemeClr val="accent1"/>
                </a:solidFill>
              </a:rPr>
            </a:br>
            <a:r>
              <a:rPr lang="ru-RU" sz="4500" dirty="0"/>
              <a:t>Нейронные сети</a:t>
            </a:r>
            <a:endParaRPr sz="2700" dirty="0">
              <a:solidFill>
                <a:schemeClr val="accent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3796E31-6124-93E7-4EB2-BA865A76D2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508" t="2214" r="3676" b="1371"/>
          <a:stretch/>
        </p:blipFill>
        <p:spPr>
          <a:xfrm>
            <a:off x="5493224" y="566382"/>
            <a:ext cx="3650776" cy="366954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38"/>
          <p:cNvGrpSpPr/>
          <p:nvPr/>
        </p:nvGrpSpPr>
        <p:grpSpPr>
          <a:xfrm>
            <a:off x="592213" y="4208056"/>
            <a:ext cx="1021756" cy="332094"/>
            <a:chOff x="7289663" y="3996131"/>
            <a:chExt cx="1021756" cy="332094"/>
          </a:xfrm>
        </p:grpSpPr>
        <p:sp>
          <p:nvSpPr>
            <p:cNvPr id="1567" name="Google Shape;1567;p38"/>
            <p:cNvSpPr/>
            <p:nvPr/>
          </p:nvSpPr>
          <p:spPr>
            <a:xfrm>
              <a:off x="7289663" y="4044216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6" y="0"/>
                    <a:pt x="0" y="2836"/>
                    <a:pt x="0" y="6305"/>
                  </a:cubicBezTo>
                  <a:cubicBezTo>
                    <a:pt x="0" y="9774"/>
                    <a:pt x="2836" y="12609"/>
                    <a:pt x="6305" y="12609"/>
                  </a:cubicBezTo>
                  <a:lnTo>
                    <a:pt x="38227" y="12609"/>
                  </a:lnTo>
                  <a:cubicBezTo>
                    <a:pt x="41697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8"/>
            <p:cNvSpPr/>
            <p:nvPr/>
          </p:nvSpPr>
          <p:spPr>
            <a:xfrm>
              <a:off x="7308447" y="3996131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5" y="0"/>
                    <a:pt x="0" y="2836"/>
                    <a:pt x="0" y="6305"/>
                  </a:cubicBezTo>
                  <a:cubicBezTo>
                    <a:pt x="0" y="9774"/>
                    <a:pt x="2835" y="12609"/>
                    <a:pt x="6305" y="12609"/>
                  </a:cubicBezTo>
                  <a:lnTo>
                    <a:pt x="38227" y="12609"/>
                  </a:lnTo>
                  <a:cubicBezTo>
                    <a:pt x="41730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8"/>
            <p:cNvSpPr/>
            <p:nvPr/>
          </p:nvSpPr>
          <p:spPr>
            <a:xfrm>
              <a:off x="7433897" y="4044036"/>
              <a:ext cx="209639" cy="188175"/>
            </a:xfrm>
            <a:custGeom>
              <a:avLst/>
              <a:gdLst/>
              <a:ahLst/>
              <a:cxnLst/>
              <a:rect l="l" t="t" r="r" b="b"/>
              <a:pathLst>
                <a:path w="9308" h="8355" extrusionOk="0">
                  <a:moveTo>
                    <a:pt x="4646" y="1"/>
                  </a:moveTo>
                  <a:cubicBezTo>
                    <a:pt x="3684" y="1"/>
                    <a:pt x="2718" y="332"/>
                    <a:pt x="1935" y="1009"/>
                  </a:cubicBezTo>
                  <a:cubicBezTo>
                    <a:pt x="168" y="2543"/>
                    <a:pt x="1" y="5179"/>
                    <a:pt x="1502" y="6913"/>
                  </a:cubicBezTo>
                  <a:cubicBezTo>
                    <a:pt x="2326" y="7865"/>
                    <a:pt x="3491" y="8355"/>
                    <a:pt x="4662" y="8355"/>
                  </a:cubicBezTo>
                  <a:cubicBezTo>
                    <a:pt x="5624" y="8355"/>
                    <a:pt x="6590" y="8024"/>
                    <a:pt x="7373" y="7347"/>
                  </a:cubicBezTo>
                  <a:cubicBezTo>
                    <a:pt x="9107" y="5846"/>
                    <a:pt x="9307" y="3210"/>
                    <a:pt x="7806" y="1443"/>
                  </a:cubicBezTo>
                  <a:cubicBezTo>
                    <a:pt x="6982" y="491"/>
                    <a:pt x="5817" y="1"/>
                    <a:pt x="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8"/>
            <p:cNvSpPr/>
            <p:nvPr/>
          </p:nvSpPr>
          <p:spPr>
            <a:xfrm>
              <a:off x="7705879" y="4044689"/>
              <a:ext cx="208108" cy="187612"/>
            </a:xfrm>
            <a:custGeom>
              <a:avLst/>
              <a:gdLst/>
              <a:ahLst/>
              <a:cxnLst/>
              <a:rect l="l" t="t" r="r" b="b"/>
              <a:pathLst>
                <a:path w="9240" h="8330" extrusionOk="0">
                  <a:moveTo>
                    <a:pt x="4637" y="1"/>
                  </a:moveTo>
                  <a:cubicBezTo>
                    <a:pt x="3626" y="1"/>
                    <a:pt x="2609" y="369"/>
                    <a:pt x="1801" y="1113"/>
                  </a:cubicBezTo>
                  <a:cubicBezTo>
                    <a:pt x="100" y="2681"/>
                    <a:pt x="0" y="5316"/>
                    <a:pt x="1568" y="6984"/>
                  </a:cubicBezTo>
                  <a:cubicBezTo>
                    <a:pt x="2392" y="7878"/>
                    <a:pt x="3510" y="8330"/>
                    <a:pt x="4633" y="8330"/>
                  </a:cubicBezTo>
                  <a:cubicBezTo>
                    <a:pt x="5647" y="8330"/>
                    <a:pt x="6665" y="7962"/>
                    <a:pt x="7472" y="7218"/>
                  </a:cubicBezTo>
                  <a:cubicBezTo>
                    <a:pt x="9140" y="5650"/>
                    <a:pt x="9240" y="3015"/>
                    <a:pt x="7672" y="1347"/>
                  </a:cubicBezTo>
                  <a:cubicBezTo>
                    <a:pt x="6866" y="453"/>
                    <a:pt x="5756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8"/>
            <p:cNvSpPr/>
            <p:nvPr/>
          </p:nvSpPr>
          <p:spPr>
            <a:xfrm>
              <a:off x="7979347" y="4043856"/>
              <a:ext cx="206621" cy="187793"/>
            </a:xfrm>
            <a:custGeom>
              <a:avLst/>
              <a:gdLst/>
              <a:ahLst/>
              <a:cxnLst/>
              <a:rect l="l" t="t" r="r" b="b"/>
              <a:pathLst>
                <a:path w="9174" h="8338" extrusionOk="0">
                  <a:moveTo>
                    <a:pt x="4594" y="1"/>
                  </a:moveTo>
                  <a:cubicBezTo>
                    <a:pt x="2710" y="1"/>
                    <a:pt x="989" y="1277"/>
                    <a:pt x="534" y="3185"/>
                  </a:cubicBezTo>
                  <a:cubicBezTo>
                    <a:pt x="0" y="5420"/>
                    <a:pt x="1368" y="7688"/>
                    <a:pt x="3603" y="8222"/>
                  </a:cubicBezTo>
                  <a:cubicBezTo>
                    <a:pt x="3929" y="8300"/>
                    <a:pt x="4256" y="8337"/>
                    <a:pt x="4577" y="8337"/>
                  </a:cubicBezTo>
                  <a:cubicBezTo>
                    <a:pt x="6455" y="8337"/>
                    <a:pt x="8155" y="7061"/>
                    <a:pt x="8640" y="5153"/>
                  </a:cubicBezTo>
                  <a:cubicBezTo>
                    <a:pt x="9173" y="2918"/>
                    <a:pt x="7806" y="683"/>
                    <a:pt x="5571" y="116"/>
                  </a:cubicBezTo>
                  <a:cubicBezTo>
                    <a:pt x="5244" y="38"/>
                    <a:pt x="4917" y="1"/>
                    <a:pt x="4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2" name="Google Shape;1572;p38"/>
          <p:cNvGrpSpPr/>
          <p:nvPr/>
        </p:nvGrpSpPr>
        <p:grpSpPr>
          <a:xfrm>
            <a:off x="6374669" y="1931158"/>
            <a:ext cx="1868579" cy="1719314"/>
            <a:chOff x="6652533" y="1529057"/>
            <a:chExt cx="1496198" cy="1430854"/>
          </a:xfrm>
        </p:grpSpPr>
        <p:sp>
          <p:nvSpPr>
            <p:cNvPr id="1573" name="Google Shape;1573;p38"/>
            <p:cNvSpPr/>
            <p:nvPr/>
          </p:nvSpPr>
          <p:spPr>
            <a:xfrm>
              <a:off x="6652533" y="1602231"/>
              <a:ext cx="1416478" cy="1357680"/>
            </a:xfrm>
            <a:custGeom>
              <a:avLst/>
              <a:gdLst/>
              <a:ahLst/>
              <a:cxnLst/>
              <a:rect l="l" t="t" r="r" b="b"/>
              <a:pathLst>
                <a:path w="36160" h="34659" extrusionOk="0">
                  <a:moveTo>
                    <a:pt x="4003" y="0"/>
                  </a:moveTo>
                  <a:cubicBezTo>
                    <a:pt x="1802" y="0"/>
                    <a:pt x="0" y="1802"/>
                    <a:pt x="0" y="4003"/>
                  </a:cubicBezTo>
                  <a:lnTo>
                    <a:pt x="0" y="30656"/>
                  </a:lnTo>
                  <a:cubicBezTo>
                    <a:pt x="0" y="32857"/>
                    <a:pt x="1802" y="34659"/>
                    <a:pt x="4003" y="34659"/>
                  </a:cubicBezTo>
                  <a:lnTo>
                    <a:pt x="32157" y="34659"/>
                  </a:lnTo>
                  <a:cubicBezTo>
                    <a:pt x="34358" y="34659"/>
                    <a:pt x="36160" y="32857"/>
                    <a:pt x="36160" y="30656"/>
                  </a:cubicBezTo>
                  <a:lnTo>
                    <a:pt x="36160" y="4003"/>
                  </a:lnTo>
                  <a:cubicBezTo>
                    <a:pt x="36160" y="1802"/>
                    <a:pt x="34358" y="0"/>
                    <a:pt x="32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8"/>
            <p:cNvSpPr/>
            <p:nvPr/>
          </p:nvSpPr>
          <p:spPr>
            <a:xfrm>
              <a:off x="6730919" y="1529057"/>
              <a:ext cx="1417809" cy="1357680"/>
            </a:xfrm>
            <a:custGeom>
              <a:avLst/>
              <a:gdLst/>
              <a:ahLst/>
              <a:cxnLst/>
              <a:rect l="l" t="t" r="r" b="b"/>
              <a:pathLst>
                <a:path w="36194" h="34659" extrusionOk="0">
                  <a:moveTo>
                    <a:pt x="4004" y="0"/>
                  </a:moveTo>
                  <a:cubicBezTo>
                    <a:pt x="1802" y="0"/>
                    <a:pt x="1" y="1802"/>
                    <a:pt x="1" y="4003"/>
                  </a:cubicBezTo>
                  <a:lnTo>
                    <a:pt x="1" y="30656"/>
                  </a:lnTo>
                  <a:cubicBezTo>
                    <a:pt x="1" y="32857"/>
                    <a:pt x="1802" y="34659"/>
                    <a:pt x="4004" y="34659"/>
                  </a:cubicBezTo>
                  <a:lnTo>
                    <a:pt x="32157" y="34659"/>
                  </a:lnTo>
                  <a:cubicBezTo>
                    <a:pt x="34392" y="34659"/>
                    <a:pt x="36193" y="32857"/>
                    <a:pt x="36160" y="30656"/>
                  </a:cubicBezTo>
                  <a:lnTo>
                    <a:pt x="36160" y="4003"/>
                  </a:lnTo>
                  <a:cubicBezTo>
                    <a:pt x="36160" y="1768"/>
                    <a:pt x="34359" y="0"/>
                    <a:pt x="32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75" name="Google Shape;1575;p38"/>
          <p:cNvSpPr txBox="1">
            <a:spLocks noGrp="1"/>
          </p:cNvSpPr>
          <p:nvPr>
            <p:ph type="title"/>
          </p:nvPr>
        </p:nvSpPr>
        <p:spPr>
          <a:xfrm>
            <a:off x="202641" y="827043"/>
            <a:ext cx="6075503" cy="14752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Что такое искусственный интеллект (ИИ) ?</a:t>
            </a:r>
            <a:endParaRPr sz="3600" dirty="0"/>
          </a:p>
        </p:txBody>
      </p:sp>
      <p:sp>
        <p:nvSpPr>
          <p:cNvPr id="1576" name="Google Shape;1576;p38"/>
          <p:cNvSpPr txBox="1">
            <a:spLocks noGrp="1"/>
          </p:cNvSpPr>
          <p:nvPr>
            <p:ph type="subTitle" idx="1"/>
          </p:nvPr>
        </p:nvSpPr>
        <p:spPr>
          <a:xfrm>
            <a:off x="202641" y="2412478"/>
            <a:ext cx="5694703" cy="11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/>
              <a:t>Искусственный интеллект - это система, способная имитировать человеческий разум, решая сложные задачи с помощью компьютеров и программного обеспечения </a:t>
            </a:r>
            <a:endParaRPr sz="18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EDA4981-989B-734D-68B9-791586299A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842" y="1862441"/>
            <a:ext cx="1769016" cy="16955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42"/>
          <p:cNvSpPr/>
          <p:nvPr/>
        </p:nvSpPr>
        <p:spPr>
          <a:xfrm>
            <a:off x="1179225" y="1282500"/>
            <a:ext cx="2783400" cy="2578500"/>
          </a:xfrm>
          <a:prstGeom prst="roundRect">
            <a:avLst>
              <a:gd name="adj" fmla="val 8047"/>
            </a:avLst>
          </a:prstGeom>
          <a:solidFill>
            <a:schemeClr val="dk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93" name="Google Shape;1793;p42"/>
          <p:cNvPicPr preferRelativeResize="0"/>
          <p:nvPr/>
        </p:nvPicPr>
        <p:blipFill>
          <a:blip r:embed="rId3"/>
          <a:srcRect t="3465" b="3465"/>
          <a:stretch/>
        </p:blipFill>
        <p:spPr>
          <a:xfrm>
            <a:off x="1179225" y="1282500"/>
            <a:ext cx="2770500" cy="2578500"/>
          </a:xfrm>
          <a:prstGeom prst="roundRect">
            <a:avLst>
              <a:gd name="adj" fmla="val 7898"/>
            </a:avLst>
          </a:prstGeom>
          <a:noFill/>
          <a:ln>
            <a:noFill/>
          </a:ln>
        </p:spPr>
      </p:pic>
      <p:sp>
        <p:nvSpPr>
          <p:cNvPr id="1794" name="Google Shape;1794;p42"/>
          <p:cNvSpPr txBox="1">
            <a:spLocks noGrp="1"/>
          </p:cNvSpPr>
          <p:nvPr>
            <p:ph type="title"/>
          </p:nvPr>
        </p:nvSpPr>
        <p:spPr>
          <a:xfrm>
            <a:off x="4612943" y="1113388"/>
            <a:ext cx="3821373" cy="1102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Что такое нейронные сети?</a:t>
            </a:r>
            <a:endParaRPr dirty="0"/>
          </a:p>
        </p:txBody>
      </p:sp>
      <p:sp>
        <p:nvSpPr>
          <p:cNvPr id="1795" name="Google Shape;1795;p42"/>
          <p:cNvSpPr txBox="1">
            <a:spLocks noGrp="1"/>
          </p:cNvSpPr>
          <p:nvPr>
            <p:ph type="subTitle" idx="1"/>
          </p:nvPr>
        </p:nvSpPr>
        <p:spPr>
          <a:xfrm>
            <a:off x="4462818" y="2193874"/>
            <a:ext cx="3903260" cy="17480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Нейронные сети - это математические модели, основанные на структуре и функционировании человеческого мозга. Они состоят из слоев "нейронов", которые обмениваются информацией.</a:t>
            </a:r>
            <a:endParaRPr sz="1600" dirty="0"/>
          </a:p>
        </p:txBody>
      </p:sp>
      <p:grpSp>
        <p:nvGrpSpPr>
          <p:cNvPr id="1796" name="Google Shape;1796;p42"/>
          <p:cNvGrpSpPr/>
          <p:nvPr/>
        </p:nvGrpSpPr>
        <p:grpSpPr>
          <a:xfrm>
            <a:off x="3137660" y="1566154"/>
            <a:ext cx="518269" cy="328105"/>
            <a:chOff x="783960" y="4261704"/>
            <a:chExt cx="518269" cy="328105"/>
          </a:xfrm>
        </p:grpSpPr>
        <p:sp>
          <p:nvSpPr>
            <p:cNvPr id="1797" name="Google Shape;1797;p42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8" name="Google Shape;1798;p42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799" name="Google Shape;1799;p42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2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2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2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3" name="Google Shape;1803;p42"/>
          <p:cNvGrpSpPr/>
          <p:nvPr/>
        </p:nvGrpSpPr>
        <p:grpSpPr>
          <a:xfrm>
            <a:off x="1384881" y="1818398"/>
            <a:ext cx="518284" cy="375476"/>
            <a:chOff x="855125" y="679497"/>
            <a:chExt cx="254310" cy="184228"/>
          </a:xfrm>
        </p:grpSpPr>
        <p:sp>
          <p:nvSpPr>
            <p:cNvPr id="1804" name="Google Shape;1804;p42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2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2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7" name="Google Shape;1807;p42"/>
          <p:cNvSpPr/>
          <p:nvPr/>
        </p:nvSpPr>
        <p:spPr>
          <a:xfrm>
            <a:off x="6467981" y="4073857"/>
            <a:ext cx="462359" cy="462382"/>
          </a:xfrm>
          <a:custGeom>
            <a:avLst/>
            <a:gdLst/>
            <a:ahLst/>
            <a:cxnLst/>
            <a:rect l="l" t="t" r="r" b="b"/>
            <a:pathLst>
              <a:path w="19848" h="19849" extrusionOk="0">
                <a:moveTo>
                  <a:pt x="9640" y="935"/>
                </a:moveTo>
                <a:lnTo>
                  <a:pt x="9640" y="3803"/>
                </a:lnTo>
                <a:cubicBezTo>
                  <a:pt x="8907" y="3803"/>
                  <a:pt x="8173" y="3803"/>
                  <a:pt x="7506" y="3837"/>
                </a:cubicBezTo>
                <a:cubicBezTo>
                  <a:pt x="8306" y="2469"/>
                  <a:pt x="9140" y="1468"/>
                  <a:pt x="9640" y="935"/>
                </a:cubicBezTo>
                <a:close/>
                <a:moveTo>
                  <a:pt x="10241" y="801"/>
                </a:moveTo>
                <a:cubicBezTo>
                  <a:pt x="10741" y="1302"/>
                  <a:pt x="11742" y="2436"/>
                  <a:pt x="12643" y="4004"/>
                </a:cubicBezTo>
                <a:cubicBezTo>
                  <a:pt x="11809" y="3937"/>
                  <a:pt x="11008" y="3837"/>
                  <a:pt x="10241" y="3837"/>
                </a:cubicBezTo>
                <a:lnTo>
                  <a:pt x="10241" y="801"/>
                </a:lnTo>
                <a:close/>
                <a:moveTo>
                  <a:pt x="9073" y="768"/>
                </a:moveTo>
                <a:lnTo>
                  <a:pt x="9073" y="768"/>
                </a:lnTo>
                <a:cubicBezTo>
                  <a:pt x="8440" y="1435"/>
                  <a:pt x="7572" y="2503"/>
                  <a:pt x="6805" y="3937"/>
                </a:cubicBezTo>
                <a:cubicBezTo>
                  <a:pt x="5771" y="4004"/>
                  <a:pt x="4837" y="4170"/>
                  <a:pt x="4003" y="4337"/>
                </a:cubicBezTo>
                <a:cubicBezTo>
                  <a:pt x="5237" y="2636"/>
                  <a:pt x="6972" y="1402"/>
                  <a:pt x="9073" y="768"/>
                </a:cubicBezTo>
                <a:close/>
                <a:moveTo>
                  <a:pt x="10975" y="768"/>
                </a:moveTo>
                <a:lnTo>
                  <a:pt x="10975" y="768"/>
                </a:lnTo>
                <a:cubicBezTo>
                  <a:pt x="13176" y="1402"/>
                  <a:pt x="15011" y="2803"/>
                  <a:pt x="16245" y="4637"/>
                </a:cubicBezTo>
                <a:cubicBezTo>
                  <a:pt x="15244" y="4437"/>
                  <a:pt x="14277" y="4237"/>
                  <a:pt x="13310" y="4104"/>
                </a:cubicBezTo>
                <a:cubicBezTo>
                  <a:pt x="12509" y="2603"/>
                  <a:pt x="11608" y="1468"/>
                  <a:pt x="10975" y="768"/>
                </a:cubicBezTo>
                <a:close/>
                <a:moveTo>
                  <a:pt x="6805" y="1102"/>
                </a:moveTo>
                <a:lnTo>
                  <a:pt x="6805" y="1102"/>
                </a:lnTo>
                <a:cubicBezTo>
                  <a:pt x="5337" y="1935"/>
                  <a:pt x="4103" y="3103"/>
                  <a:pt x="3169" y="4571"/>
                </a:cubicBezTo>
                <a:cubicBezTo>
                  <a:pt x="2769" y="4671"/>
                  <a:pt x="2402" y="4771"/>
                  <a:pt x="2002" y="4871"/>
                </a:cubicBezTo>
                <a:cubicBezTo>
                  <a:pt x="3169" y="3136"/>
                  <a:pt x="4837" y="1802"/>
                  <a:pt x="6805" y="1102"/>
                </a:cubicBezTo>
                <a:close/>
                <a:moveTo>
                  <a:pt x="13543" y="1302"/>
                </a:moveTo>
                <a:lnTo>
                  <a:pt x="13543" y="1302"/>
                </a:lnTo>
                <a:cubicBezTo>
                  <a:pt x="15411" y="2069"/>
                  <a:pt x="16946" y="3437"/>
                  <a:pt x="17980" y="5138"/>
                </a:cubicBezTo>
                <a:cubicBezTo>
                  <a:pt x="17646" y="5038"/>
                  <a:pt x="17346" y="4971"/>
                  <a:pt x="17012" y="4871"/>
                </a:cubicBezTo>
                <a:cubicBezTo>
                  <a:pt x="16178" y="3437"/>
                  <a:pt x="14978" y="2169"/>
                  <a:pt x="13543" y="1302"/>
                </a:cubicBezTo>
                <a:close/>
                <a:moveTo>
                  <a:pt x="6505" y="4471"/>
                </a:moveTo>
                <a:lnTo>
                  <a:pt x="6505" y="4471"/>
                </a:lnTo>
                <a:cubicBezTo>
                  <a:pt x="5838" y="5838"/>
                  <a:pt x="5337" y="7506"/>
                  <a:pt x="5271" y="9341"/>
                </a:cubicBezTo>
                <a:lnTo>
                  <a:pt x="5271" y="9574"/>
                </a:lnTo>
                <a:lnTo>
                  <a:pt x="2268" y="9574"/>
                </a:lnTo>
                <a:cubicBezTo>
                  <a:pt x="2302" y="7906"/>
                  <a:pt x="2802" y="6339"/>
                  <a:pt x="3603" y="4971"/>
                </a:cubicBezTo>
                <a:cubicBezTo>
                  <a:pt x="4103" y="4871"/>
                  <a:pt x="4737" y="4771"/>
                  <a:pt x="5337" y="4637"/>
                </a:cubicBezTo>
                <a:cubicBezTo>
                  <a:pt x="5738" y="4604"/>
                  <a:pt x="6105" y="4504"/>
                  <a:pt x="6505" y="4471"/>
                </a:cubicBezTo>
                <a:close/>
                <a:moveTo>
                  <a:pt x="2802" y="5238"/>
                </a:moveTo>
                <a:cubicBezTo>
                  <a:pt x="2135" y="6539"/>
                  <a:pt x="1735" y="8006"/>
                  <a:pt x="1668" y="9608"/>
                </a:cubicBezTo>
                <a:lnTo>
                  <a:pt x="567" y="9608"/>
                </a:lnTo>
                <a:cubicBezTo>
                  <a:pt x="601" y="8173"/>
                  <a:pt x="968" y="6806"/>
                  <a:pt x="1601" y="5638"/>
                </a:cubicBezTo>
                <a:cubicBezTo>
                  <a:pt x="1935" y="5505"/>
                  <a:pt x="2335" y="5405"/>
                  <a:pt x="2802" y="5238"/>
                </a:cubicBezTo>
                <a:close/>
                <a:moveTo>
                  <a:pt x="8888" y="4376"/>
                </a:moveTo>
                <a:cubicBezTo>
                  <a:pt x="9135" y="4376"/>
                  <a:pt x="9386" y="4384"/>
                  <a:pt x="9640" y="4404"/>
                </a:cubicBezTo>
                <a:lnTo>
                  <a:pt x="9640" y="9608"/>
                </a:lnTo>
                <a:lnTo>
                  <a:pt x="5804" y="9608"/>
                </a:lnTo>
                <a:lnTo>
                  <a:pt x="5804" y="9441"/>
                </a:lnTo>
                <a:cubicBezTo>
                  <a:pt x="5904" y="7506"/>
                  <a:pt x="6471" y="5838"/>
                  <a:pt x="7172" y="4471"/>
                </a:cubicBezTo>
                <a:cubicBezTo>
                  <a:pt x="7714" y="4423"/>
                  <a:pt x="8290" y="4376"/>
                  <a:pt x="8888" y="4376"/>
                </a:cubicBezTo>
                <a:close/>
                <a:moveTo>
                  <a:pt x="10241" y="4404"/>
                </a:moveTo>
                <a:cubicBezTo>
                  <a:pt x="11075" y="4437"/>
                  <a:pt x="11975" y="4504"/>
                  <a:pt x="12943" y="4637"/>
                </a:cubicBezTo>
                <a:cubicBezTo>
                  <a:pt x="13610" y="5972"/>
                  <a:pt x="14144" y="7606"/>
                  <a:pt x="14244" y="9441"/>
                </a:cubicBezTo>
                <a:lnTo>
                  <a:pt x="14244" y="9608"/>
                </a:lnTo>
                <a:lnTo>
                  <a:pt x="10241" y="9608"/>
                </a:lnTo>
                <a:lnTo>
                  <a:pt x="10241" y="4404"/>
                </a:lnTo>
                <a:close/>
                <a:moveTo>
                  <a:pt x="13643" y="4737"/>
                </a:moveTo>
                <a:cubicBezTo>
                  <a:pt x="14611" y="4871"/>
                  <a:pt x="15611" y="5104"/>
                  <a:pt x="16679" y="5338"/>
                </a:cubicBezTo>
                <a:cubicBezTo>
                  <a:pt x="17313" y="6605"/>
                  <a:pt x="17746" y="8073"/>
                  <a:pt x="17813" y="9608"/>
                </a:cubicBezTo>
                <a:lnTo>
                  <a:pt x="14811" y="9608"/>
                </a:lnTo>
                <a:lnTo>
                  <a:pt x="14811" y="9407"/>
                </a:lnTo>
                <a:cubicBezTo>
                  <a:pt x="14744" y="7640"/>
                  <a:pt x="14277" y="6072"/>
                  <a:pt x="13643" y="4737"/>
                </a:cubicBezTo>
                <a:close/>
                <a:moveTo>
                  <a:pt x="17346" y="5571"/>
                </a:moveTo>
                <a:lnTo>
                  <a:pt x="17346" y="5571"/>
                </a:lnTo>
                <a:cubicBezTo>
                  <a:pt x="17679" y="5638"/>
                  <a:pt x="18013" y="5772"/>
                  <a:pt x="18347" y="5838"/>
                </a:cubicBezTo>
                <a:cubicBezTo>
                  <a:pt x="18914" y="6972"/>
                  <a:pt x="19247" y="8273"/>
                  <a:pt x="19314" y="9608"/>
                </a:cubicBezTo>
                <a:lnTo>
                  <a:pt x="18347" y="9608"/>
                </a:lnTo>
                <a:cubicBezTo>
                  <a:pt x="18313" y="8140"/>
                  <a:pt x="17946" y="6806"/>
                  <a:pt x="17346" y="5571"/>
                </a:cubicBezTo>
                <a:close/>
                <a:moveTo>
                  <a:pt x="1668" y="10108"/>
                </a:moveTo>
                <a:lnTo>
                  <a:pt x="1668" y="10141"/>
                </a:lnTo>
                <a:cubicBezTo>
                  <a:pt x="1735" y="11843"/>
                  <a:pt x="2168" y="13477"/>
                  <a:pt x="2969" y="14911"/>
                </a:cubicBezTo>
                <a:cubicBezTo>
                  <a:pt x="2602" y="14811"/>
                  <a:pt x="2235" y="14678"/>
                  <a:pt x="1801" y="14578"/>
                </a:cubicBezTo>
                <a:cubicBezTo>
                  <a:pt x="1068" y="13210"/>
                  <a:pt x="601" y="11742"/>
                  <a:pt x="567" y="10108"/>
                </a:cubicBezTo>
                <a:close/>
                <a:moveTo>
                  <a:pt x="19314" y="10141"/>
                </a:moveTo>
                <a:cubicBezTo>
                  <a:pt x="19281" y="11843"/>
                  <a:pt x="18780" y="13444"/>
                  <a:pt x="17946" y="14811"/>
                </a:cubicBezTo>
                <a:cubicBezTo>
                  <a:pt x="17646" y="14911"/>
                  <a:pt x="17313" y="15012"/>
                  <a:pt x="16946" y="15112"/>
                </a:cubicBezTo>
                <a:cubicBezTo>
                  <a:pt x="17813" y="13677"/>
                  <a:pt x="18313" y="11976"/>
                  <a:pt x="18347" y="10141"/>
                </a:cubicBezTo>
                <a:close/>
                <a:moveTo>
                  <a:pt x="5237" y="10141"/>
                </a:moveTo>
                <a:cubicBezTo>
                  <a:pt x="5271" y="12009"/>
                  <a:pt x="5771" y="13844"/>
                  <a:pt x="6738" y="15679"/>
                </a:cubicBezTo>
                <a:cubicBezTo>
                  <a:pt x="5771" y="15579"/>
                  <a:pt x="4770" y="15345"/>
                  <a:pt x="3736" y="15112"/>
                </a:cubicBezTo>
                <a:cubicBezTo>
                  <a:pt x="2802" y="13677"/>
                  <a:pt x="2268" y="11976"/>
                  <a:pt x="2235" y="10141"/>
                </a:cubicBezTo>
                <a:close/>
                <a:moveTo>
                  <a:pt x="17813" y="10141"/>
                </a:moveTo>
                <a:cubicBezTo>
                  <a:pt x="17780" y="12076"/>
                  <a:pt x="17179" y="13844"/>
                  <a:pt x="16145" y="15345"/>
                </a:cubicBezTo>
                <a:cubicBezTo>
                  <a:pt x="15645" y="15479"/>
                  <a:pt x="15111" y="15612"/>
                  <a:pt x="14511" y="15679"/>
                </a:cubicBezTo>
                <a:cubicBezTo>
                  <a:pt x="14110" y="15779"/>
                  <a:pt x="13677" y="15812"/>
                  <a:pt x="13243" y="15845"/>
                </a:cubicBezTo>
                <a:cubicBezTo>
                  <a:pt x="14244" y="13977"/>
                  <a:pt x="14777" y="12109"/>
                  <a:pt x="14811" y="10141"/>
                </a:cubicBezTo>
                <a:close/>
                <a:moveTo>
                  <a:pt x="9640" y="10141"/>
                </a:moveTo>
                <a:lnTo>
                  <a:pt x="9640" y="15946"/>
                </a:lnTo>
                <a:cubicBezTo>
                  <a:pt x="8940" y="15912"/>
                  <a:pt x="8173" y="15845"/>
                  <a:pt x="7439" y="15779"/>
                </a:cubicBezTo>
                <a:cubicBezTo>
                  <a:pt x="6405" y="13944"/>
                  <a:pt x="5838" y="12076"/>
                  <a:pt x="5804" y="10141"/>
                </a:cubicBezTo>
                <a:close/>
                <a:moveTo>
                  <a:pt x="14244" y="10141"/>
                </a:moveTo>
                <a:cubicBezTo>
                  <a:pt x="14177" y="12109"/>
                  <a:pt x="13610" y="14011"/>
                  <a:pt x="12509" y="15912"/>
                </a:cubicBezTo>
                <a:cubicBezTo>
                  <a:pt x="11809" y="15979"/>
                  <a:pt x="11075" y="15979"/>
                  <a:pt x="10241" y="15979"/>
                </a:cubicBezTo>
                <a:lnTo>
                  <a:pt x="10241" y="10141"/>
                </a:lnTo>
                <a:close/>
                <a:moveTo>
                  <a:pt x="17446" y="15612"/>
                </a:moveTo>
                <a:cubicBezTo>
                  <a:pt x="16445" y="16913"/>
                  <a:pt x="15111" y="17947"/>
                  <a:pt x="13577" y="18614"/>
                </a:cubicBezTo>
                <a:cubicBezTo>
                  <a:pt x="14744" y="17914"/>
                  <a:pt x="15745" y="16946"/>
                  <a:pt x="16512" y="15845"/>
                </a:cubicBezTo>
                <a:cubicBezTo>
                  <a:pt x="16846" y="15779"/>
                  <a:pt x="17146" y="15679"/>
                  <a:pt x="17446" y="15612"/>
                </a:cubicBezTo>
                <a:close/>
                <a:moveTo>
                  <a:pt x="2268" y="15312"/>
                </a:moveTo>
                <a:lnTo>
                  <a:pt x="2268" y="15312"/>
                </a:lnTo>
                <a:cubicBezTo>
                  <a:pt x="2635" y="15445"/>
                  <a:pt x="3002" y="15512"/>
                  <a:pt x="3403" y="15612"/>
                </a:cubicBezTo>
                <a:cubicBezTo>
                  <a:pt x="4270" y="16913"/>
                  <a:pt x="5437" y="18014"/>
                  <a:pt x="6805" y="18781"/>
                </a:cubicBezTo>
                <a:cubicBezTo>
                  <a:pt x="4970" y="18147"/>
                  <a:pt x="3336" y="16913"/>
                  <a:pt x="2268" y="15312"/>
                </a:cubicBezTo>
                <a:close/>
                <a:moveTo>
                  <a:pt x="7772" y="16413"/>
                </a:moveTo>
                <a:lnTo>
                  <a:pt x="7772" y="16413"/>
                </a:lnTo>
                <a:cubicBezTo>
                  <a:pt x="8440" y="16446"/>
                  <a:pt x="9073" y="16479"/>
                  <a:pt x="9640" y="16513"/>
                </a:cubicBezTo>
                <a:lnTo>
                  <a:pt x="9640" y="18914"/>
                </a:lnTo>
                <a:cubicBezTo>
                  <a:pt x="8940" y="18080"/>
                  <a:pt x="8306" y="17246"/>
                  <a:pt x="7772" y="16413"/>
                </a:cubicBezTo>
                <a:close/>
                <a:moveTo>
                  <a:pt x="12176" y="16479"/>
                </a:moveTo>
                <a:lnTo>
                  <a:pt x="12176" y="16479"/>
                </a:lnTo>
                <a:cubicBezTo>
                  <a:pt x="11642" y="17347"/>
                  <a:pt x="10975" y="18247"/>
                  <a:pt x="10241" y="19081"/>
                </a:cubicBezTo>
                <a:lnTo>
                  <a:pt x="10241" y="16513"/>
                </a:lnTo>
                <a:lnTo>
                  <a:pt x="10608" y="16513"/>
                </a:lnTo>
                <a:cubicBezTo>
                  <a:pt x="11141" y="16513"/>
                  <a:pt x="11675" y="16513"/>
                  <a:pt x="12176" y="16479"/>
                </a:cubicBezTo>
                <a:close/>
                <a:moveTo>
                  <a:pt x="4237" y="15812"/>
                </a:moveTo>
                <a:cubicBezTo>
                  <a:pt x="5237" y="16012"/>
                  <a:pt x="6171" y="16179"/>
                  <a:pt x="7105" y="16312"/>
                </a:cubicBezTo>
                <a:cubicBezTo>
                  <a:pt x="7639" y="17280"/>
                  <a:pt x="8339" y="18247"/>
                  <a:pt x="9140" y="19148"/>
                </a:cubicBezTo>
                <a:cubicBezTo>
                  <a:pt x="7139" y="18614"/>
                  <a:pt x="5437" y="17413"/>
                  <a:pt x="4237" y="15812"/>
                </a:cubicBezTo>
                <a:close/>
                <a:moveTo>
                  <a:pt x="15645" y="16012"/>
                </a:moveTo>
                <a:lnTo>
                  <a:pt x="15645" y="16012"/>
                </a:lnTo>
                <a:cubicBezTo>
                  <a:pt x="14444" y="17480"/>
                  <a:pt x="12809" y="18614"/>
                  <a:pt x="10908" y="19148"/>
                </a:cubicBezTo>
                <a:cubicBezTo>
                  <a:pt x="11675" y="18247"/>
                  <a:pt x="12342" y="17347"/>
                  <a:pt x="12909" y="16446"/>
                </a:cubicBezTo>
                <a:cubicBezTo>
                  <a:pt x="13943" y="16346"/>
                  <a:pt x="14844" y="16179"/>
                  <a:pt x="15645" y="16012"/>
                </a:cubicBezTo>
                <a:close/>
                <a:moveTo>
                  <a:pt x="9941" y="1"/>
                </a:moveTo>
                <a:cubicBezTo>
                  <a:pt x="4470" y="1"/>
                  <a:pt x="0" y="4471"/>
                  <a:pt x="0" y="9941"/>
                </a:cubicBezTo>
                <a:cubicBezTo>
                  <a:pt x="0" y="15412"/>
                  <a:pt x="4470" y="19848"/>
                  <a:pt x="9941" y="19848"/>
                </a:cubicBezTo>
                <a:lnTo>
                  <a:pt x="10174" y="19848"/>
                </a:lnTo>
                <a:cubicBezTo>
                  <a:pt x="15511" y="19782"/>
                  <a:pt x="19848" y="15345"/>
                  <a:pt x="19848" y="9941"/>
                </a:cubicBezTo>
                <a:cubicBezTo>
                  <a:pt x="19848" y="4504"/>
                  <a:pt x="15511" y="134"/>
                  <a:pt x="10141" y="1"/>
                </a:cubicBezTo>
                <a:close/>
              </a:path>
            </a:pathLst>
          </a:custGeom>
          <a:solidFill>
            <a:srgbClr val="92F7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1"/>
          <p:cNvSpPr/>
          <p:nvPr/>
        </p:nvSpPr>
        <p:spPr>
          <a:xfrm>
            <a:off x="4270500" y="1059675"/>
            <a:ext cx="4160400" cy="3069300"/>
          </a:xfrm>
          <a:prstGeom prst="roundRect">
            <a:avLst>
              <a:gd name="adj" fmla="val 8047"/>
            </a:avLst>
          </a:prstGeom>
          <a:solidFill>
            <a:schemeClr val="accent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9" name="Google Shape;1769;p41"/>
          <p:cNvSpPr txBox="1">
            <a:spLocks noGrp="1"/>
          </p:cNvSpPr>
          <p:nvPr>
            <p:ph type="title"/>
          </p:nvPr>
        </p:nvSpPr>
        <p:spPr>
          <a:xfrm>
            <a:off x="486149" y="1661136"/>
            <a:ext cx="3858901" cy="18212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/>
                </a:solidFill>
              </a:rPr>
              <a:t>Применение нейронных сетей в ИИ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770" name="Google Shape;1770;p41"/>
          <p:cNvSpPr txBox="1">
            <a:spLocks noGrp="1"/>
          </p:cNvSpPr>
          <p:nvPr>
            <p:ph type="body" idx="1"/>
          </p:nvPr>
        </p:nvSpPr>
        <p:spPr>
          <a:xfrm>
            <a:off x="4419600" y="1340893"/>
            <a:ext cx="38589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-RU" sz="2000" dirty="0">
                <a:solidFill>
                  <a:schemeClr val="dk1"/>
                </a:solidFill>
              </a:rPr>
              <a:t>Обработка изображений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-RU" sz="2000" dirty="0">
                <a:solidFill>
                  <a:schemeClr val="dk1"/>
                </a:solidFill>
              </a:rPr>
              <a:t>Распознавание речи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-RU" sz="2000" dirty="0">
                <a:solidFill>
                  <a:schemeClr val="dk1"/>
                </a:solidFill>
              </a:rPr>
              <a:t>Анализ текста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-RU" sz="2000" dirty="0">
                <a:solidFill>
                  <a:schemeClr val="dk1"/>
                </a:solidFill>
              </a:rPr>
              <a:t>Погода и прогнозы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-RU" sz="2000" dirty="0">
                <a:solidFill>
                  <a:schemeClr val="dk1"/>
                </a:solidFill>
              </a:rPr>
              <a:t>Автоматическое управление автомобилями</a:t>
            </a:r>
            <a:endParaRPr lang="en-US" sz="2000" dirty="0">
              <a:solidFill>
                <a:schemeClr val="dk1"/>
              </a:solidFill>
            </a:endParaRPr>
          </a:p>
        </p:txBody>
      </p:sp>
      <p:sp>
        <p:nvSpPr>
          <p:cNvPr id="1771" name="Google Shape;1771;p41"/>
          <p:cNvSpPr/>
          <p:nvPr/>
        </p:nvSpPr>
        <p:spPr>
          <a:xfrm>
            <a:off x="1035863" y="487768"/>
            <a:ext cx="84809" cy="85748"/>
          </a:xfrm>
          <a:custGeom>
            <a:avLst/>
            <a:gdLst/>
            <a:ahLst/>
            <a:cxnLst/>
            <a:rect l="l" t="t" r="r" b="b"/>
            <a:pathLst>
              <a:path w="3070" h="3104" extrusionOk="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2" name="Google Shape;1772;p41"/>
          <p:cNvGrpSpPr/>
          <p:nvPr/>
        </p:nvGrpSpPr>
        <p:grpSpPr>
          <a:xfrm>
            <a:off x="2405663" y="4515081"/>
            <a:ext cx="1021756" cy="332094"/>
            <a:chOff x="7289663" y="3996131"/>
            <a:chExt cx="1021756" cy="332094"/>
          </a:xfrm>
        </p:grpSpPr>
        <p:sp>
          <p:nvSpPr>
            <p:cNvPr id="1773" name="Google Shape;1773;p41"/>
            <p:cNvSpPr/>
            <p:nvPr/>
          </p:nvSpPr>
          <p:spPr>
            <a:xfrm>
              <a:off x="7289663" y="4044216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6" y="0"/>
                    <a:pt x="0" y="2836"/>
                    <a:pt x="0" y="6305"/>
                  </a:cubicBezTo>
                  <a:cubicBezTo>
                    <a:pt x="0" y="9774"/>
                    <a:pt x="2836" y="12609"/>
                    <a:pt x="6305" y="12609"/>
                  </a:cubicBezTo>
                  <a:lnTo>
                    <a:pt x="38227" y="12609"/>
                  </a:lnTo>
                  <a:cubicBezTo>
                    <a:pt x="41697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1"/>
            <p:cNvSpPr/>
            <p:nvPr/>
          </p:nvSpPr>
          <p:spPr>
            <a:xfrm>
              <a:off x="7308447" y="3996131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5" y="0"/>
                    <a:pt x="0" y="2836"/>
                    <a:pt x="0" y="6305"/>
                  </a:cubicBezTo>
                  <a:cubicBezTo>
                    <a:pt x="0" y="9774"/>
                    <a:pt x="2835" y="12609"/>
                    <a:pt x="6305" y="12609"/>
                  </a:cubicBezTo>
                  <a:lnTo>
                    <a:pt x="38227" y="12609"/>
                  </a:lnTo>
                  <a:cubicBezTo>
                    <a:pt x="41730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1"/>
            <p:cNvSpPr/>
            <p:nvPr/>
          </p:nvSpPr>
          <p:spPr>
            <a:xfrm>
              <a:off x="7433897" y="4044036"/>
              <a:ext cx="209639" cy="188175"/>
            </a:xfrm>
            <a:custGeom>
              <a:avLst/>
              <a:gdLst/>
              <a:ahLst/>
              <a:cxnLst/>
              <a:rect l="l" t="t" r="r" b="b"/>
              <a:pathLst>
                <a:path w="9308" h="8355" extrusionOk="0">
                  <a:moveTo>
                    <a:pt x="4646" y="1"/>
                  </a:moveTo>
                  <a:cubicBezTo>
                    <a:pt x="3684" y="1"/>
                    <a:pt x="2718" y="332"/>
                    <a:pt x="1935" y="1009"/>
                  </a:cubicBezTo>
                  <a:cubicBezTo>
                    <a:pt x="168" y="2543"/>
                    <a:pt x="1" y="5179"/>
                    <a:pt x="1502" y="6913"/>
                  </a:cubicBezTo>
                  <a:cubicBezTo>
                    <a:pt x="2326" y="7865"/>
                    <a:pt x="3491" y="8355"/>
                    <a:pt x="4662" y="8355"/>
                  </a:cubicBezTo>
                  <a:cubicBezTo>
                    <a:pt x="5624" y="8355"/>
                    <a:pt x="6590" y="8024"/>
                    <a:pt x="7373" y="7347"/>
                  </a:cubicBezTo>
                  <a:cubicBezTo>
                    <a:pt x="9107" y="5846"/>
                    <a:pt x="9307" y="3210"/>
                    <a:pt x="7806" y="1443"/>
                  </a:cubicBezTo>
                  <a:cubicBezTo>
                    <a:pt x="6982" y="491"/>
                    <a:pt x="5817" y="1"/>
                    <a:pt x="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1"/>
            <p:cNvSpPr/>
            <p:nvPr/>
          </p:nvSpPr>
          <p:spPr>
            <a:xfrm>
              <a:off x="7705879" y="4044689"/>
              <a:ext cx="208108" cy="187612"/>
            </a:xfrm>
            <a:custGeom>
              <a:avLst/>
              <a:gdLst/>
              <a:ahLst/>
              <a:cxnLst/>
              <a:rect l="l" t="t" r="r" b="b"/>
              <a:pathLst>
                <a:path w="9240" h="8330" extrusionOk="0">
                  <a:moveTo>
                    <a:pt x="4637" y="1"/>
                  </a:moveTo>
                  <a:cubicBezTo>
                    <a:pt x="3626" y="1"/>
                    <a:pt x="2609" y="369"/>
                    <a:pt x="1801" y="1113"/>
                  </a:cubicBezTo>
                  <a:cubicBezTo>
                    <a:pt x="100" y="2681"/>
                    <a:pt x="0" y="5316"/>
                    <a:pt x="1568" y="6984"/>
                  </a:cubicBezTo>
                  <a:cubicBezTo>
                    <a:pt x="2392" y="7878"/>
                    <a:pt x="3510" y="8330"/>
                    <a:pt x="4633" y="8330"/>
                  </a:cubicBezTo>
                  <a:cubicBezTo>
                    <a:pt x="5647" y="8330"/>
                    <a:pt x="6665" y="7962"/>
                    <a:pt x="7472" y="7218"/>
                  </a:cubicBezTo>
                  <a:cubicBezTo>
                    <a:pt x="9140" y="5650"/>
                    <a:pt x="9240" y="3015"/>
                    <a:pt x="7672" y="1347"/>
                  </a:cubicBezTo>
                  <a:cubicBezTo>
                    <a:pt x="6866" y="453"/>
                    <a:pt x="5756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1"/>
            <p:cNvSpPr/>
            <p:nvPr/>
          </p:nvSpPr>
          <p:spPr>
            <a:xfrm>
              <a:off x="7979347" y="4043856"/>
              <a:ext cx="206621" cy="187793"/>
            </a:xfrm>
            <a:custGeom>
              <a:avLst/>
              <a:gdLst/>
              <a:ahLst/>
              <a:cxnLst/>
              <a:rect l="l" t="t" r="r" b="b"/>
              <a:pathLst>
                <a:path w="9174" h="8338" extrusionOk="0">
                  <a:moveTo>
                    <a:pt x="4594" y="1"/>
                  </a:moveTo>
                  <a:cubicBezTo>
                    <a:pt x="2710" y="1"/>
                    <a:pt x="989" y="1277"/>
                    <a:pt x="534" y="3185"/>
                  </a:cubicBezTo>
                  <a:cubicBezTo>
                    <a:pt x="0" y="5420"/>
                    <a:pt x="1368" y="7688"/>
                    <a:pt x="3603" y="8222"/>
                  </a:cubicBezTo>
                  <a:cubicBezTo>
                    <a:pt x="3929" y="8300"/>
                    <a:pt x="4256" y="8337"/>
                    <a:pt x="4577" y="8337"/>
                  </a:cubicBezTo>
                  <a:cubicBezTo>
                    <a:pt x="6455" y="8337"/>
                    <a:pt x="8155" y="7061"/>
                    <a:pt x="8640" y="5153"/>
                  </a:cubicBezTo>
                  <a:cubicBezTo>
                    <a:pt x="9173" y="2918"/>
                    <a:pt x="7806" y="683"/>
                    <a:pt x="5571" y="116"/>
                  </a:cubicBezTo>
                  <a:cubicBezTo>
                    <a:pt x="5244" y="38"/>
                    <a:pt x="4917" y="1"/>
                    <a:pt x="4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8" name="Google Shape;1778;p41"/>
          <p:cNvGrpSpPr/>
          <p:nvPr/>
        </p:nvGrpSpPr>
        <p:grpSpPr>
          <a:xfrm>
            <a:off x="3236861" y="3957497"/>
            <a:ext cx="749797" cy="717499"/>
            <a:chOff x="7847861" y="3178722"/>
            <a:chExt cx="749797" cy="717499"/>
          </a:xfrm>
        </p:grpSpPr>
        <p:sp>
          <p:nvSpPr>
            <p:cNvPr id="1779" name="Google Shape;1779;p41"/>
            <p:cNvSpPr/>
            <p:nvPr/>
          </p:nvSpPr>
          <p:spPr>
            <a:xfrm>
              <a:off x="7847861" y="321403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1"/>
            <p:cNvSpPr/>
            <p:nvPr/>
          </p:nvSpPr>
          <p:spPr>
            <a:xfrm>
              <a:off x="7886937" y="317872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1"/>
            <p:cNvSpPr/>
            <p:nvPr/>
          </p:nvSpPr>
          <p:spPr>
            <a:xfrm>
              <a:off x="7944032" y="3221560"/>
              <a:ext cx="596531" cy="595788"/>
            </a:xfrm>
            <a:custGeom>
              <a:avLst/>
              <a:gdLst/>
              <a:ahLst/>
              <a:cxnLst/>
              <a:rect l="l" t="t" r="r" b="b"/>
              <a:pathLst>
                <a:path w="26486" h="26453" extrusionOk="0">
                  <a:moveTo>
                    <a:pt x="13243" y="3803"/>
                  </a:moveTo>
                  <a:cubicBezTo>
                    <a:pt x="18413" y="3803"/>
                    <a:pt x="22616" y="8006"/>
                    <a:pt x="22616" y="13176"/>
                  </a:cubicBezTo>
                  <a:cubicBezTo>
                    <a:pt x="22616" y="18413"/>
                    <a:pt x="18413" y="22583"/>
                    <a:pt x="13243" y="22583"/>
                  </a:cubicBezTo>
                  <a:cubicBezTo>
                    <a:pt x="8073" y="22583"/>
                    <a:pt x="3836" y="18346"/>
                    <a:pt x="3836" y="13176"/>
                  </a:cubicBezTo>
                  <a:cubicBezTo>
                    <a:pt x="3836" y="8006"/>
                    <a:pt x="8073" y="3803"/>
                    <a:pt x="13243" y="3803"/>
                  </a:cubicBezTo>
                  <a:close/>
                  <a:moveTo>
                    <a:pt x="13243" y="0"/>
                  </a:moveTo>
                  <a:cubicBezTo>
                    <a:pt x="5938" y="0"/>
                    <a:pt x="0" y="5938"/>
                    <a:pt x="0" y="13243"/>
                  </a:cubicBezTo>
                  <a:cubicBezTo>
                    <a:pt x="0" y="20515"/>
                    <a:pt x="5938" y="26452"/>
                    <a:pt x="13243" y="26452"/>
                  </a:cubicBezTo>
                  <a:cubicBezTo>
                    <a:pt x="20515" y="26452"/>
                    <a:pt x="26452" y="20515"/>
                    <a:pt x="26452" y="13243"/>
                  </a:cubicBezTo>
                  <a:cubicBezTo>
                    <a:pt x="26486" y="5938"/>
                    <a:pt x="20582" y="0"/>
                    <a:pt x="13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8146126" y="3430411"/>
              <a:ext cx="394437" cy="387680"/>
            </a:xfrm>
            <a:custGeom>
              <a:avLst/>
              <a:gdLst/>
              <a:ahLst/>
              <a:cxnLst/>
              <a:rect l="l" t="t" r="r" b="b"/>
              <a:pathLst>
                <a:path w="17513" h="17213" extrusionOk="0">
                  <a:moveTo>
                    <a:pt x="16879" y="0"/>
                  </a:moveTo>
                  <a:cubicBezTo>
                    <a:pt x="17146" y="801"/>
                    <a:pt x="17313" y="1568"/>
                    <a:pt x="17379" y="2402"/>
                  </a:cubicBezTo>
                  <a:lnTo>
                    <a:pt x="13610" y="3703"/>
                  </a:lnTo>
                  <a:lnTo>
                    <a:pt x="13610" y="3970"/>
                  </a:lnTo>
                  <a:cubicBezTo>
                    <a:pt x="13610" y="9140"/>
                    <a:pt x="9374" y="13343"/>
                    <a:pt x="4203" y="13343"/>
                  </a:cubicBezTo>
                  <a:cubicBezTo>
                    <a:pt x="2869" y="13343"/>
                    <a:pt x="1635" y="13043"/>
                    <a:pt x="467" y="12543"/>
                  </a:cubicBezTo>
                  <a:lnTo>
                    <a:pt x="0" y="16512"/>
                  </a:lnTo>
                  <a:cubicBezTo>
                    <a:pt x="1335" y="16979"/>
                    <a:pt x="2769" y="17213"/>
                    <a:pt x="4203" y="17213"/>
                  </a:cubicBezTo>
                  <a:cubicBezTo>
                    <a:pt x="11509" y="17213"/>
                    <a:pt x="17413" y="11308"/>
                    <a:pt x="17413" y="4003"/>
                  </a:cubicBezTo>
                  <a:cubicBezTo>
                    <a:pt x="17513" y="2569"/>
                    <a:pt x="17313" y="1235"/>
                    <a:pt x="16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1"/>
            <p:cNvSpPr/>
            <p:nvPr/>
          </p:nvSpPr>
          <p:spPr>
            <a:xfrm>
              <a:off x="8067230" y="3344758"/>
              <a:ext cx="349369" cy="349369"/>
            </a:xfrm>
            <a:custGeom>
              <a:avLst/>
              <a:gdLst/>
              <a:ahLst/>
              <a:cxnLst/>
              <a:rect l="l" t="t" r="r" b="b"/>
              <a:pathLst>
                <a:path w="15512" h="15512" extrusionOk="0">
                  <a:moveTo>
                    <a:pt x="7540" y="768"/>
                  </a:moveTo>
                  <a:lnTo>
                    <a:pt x="7540" y="2969"/>
                  </a:lnTo>
                  <a:cubicBezTo>
                    <a:pt x="6972" y="2969"/>
                    <a:pt x="6372" y="2969"/>
                    <a:pt x="5872" y="3003"/>
                  </a:cubicBezTo>
                  <a:cubicBezTo>
                    <a:pt x="6505" y="1969"/>
                    <a:pt x="7173" y="1168"/>
                    <a:pt x="7540" y="768"/>
                  </a:cubicBezTo>
                  <a:close/>
                  <a:moveTo>
                    <a:pt x="8007" y="634"/>
                  </a:moveTo>
                  <a:cubicBezTo>
                    <a:pt x="8373" y="1001"/>
                    <a:pt x="9174" y="1935"/>
                    <a:pt x="9875" y="3136"/>
                  </a:cubicBezTo>
                  <a:cubicBezTo>
                    <a:pt x="9207" y="3036"/>
                    <a:pt x="8607" y="3003"/>
                    <a:pt x="8007" y="2969"/>
                  </a:cubicBezTo>
                  <a:lnTo>
                    <a:pt x="8007" y="634"/>
                  </a:lnTo>
                  <a:close/>
                  <a:moveTo>
                    <a:pt x="7106" y="601"/>
                  </a:moveTo>
                  <a:lnTo>
                    <a:pt x="7106" y="601"/>
                  </a:lnTo>
                  <a:cubicBezTo>
                    <a:pt x="6639" y="1135"/>
                    <a:pt x="5938" y="1969"/>
                    <a:pt x="5338" y="3036"/>
                  </a:cubicBezTo>
                  <a:cubicBezTo>
                    <a:pt x="4504" y="3136"/>
                    <a:pt x="3804" y="3270"/>
                    <a:pt x="3170" y="3370"/>
                  </a:cubicBezTo>
                  <a:cubicBezTo>
                    <a:pt x="4137" y="2035"/>
                    <a:pt x="5471" y="1035"/>
                    <a:pt x="7106" y="601"/>
                  </a:cubicBezTo>
                  <a:close/>
                  <a:moveTo>
                    <a:pt x="8640" y="634"/>
                  </a:moveTo>
                  <a:lnTo>
                    <a:pt x="8640" y="634"/>
                  </a:lnTo>
                  <a:cubicBezTo>
                    <a:pt x="10342" y="1135"/>
                    <a:pt x="11776" y="2202"/>
                    <a:pt x="12710" y="3670"/>
                  </a:cubicBezTo>
                  <a:cubicBezTo>
                    <a:pt x="11876" y="3470"/>
                    <a:pt x="11142" y="3303"/>
                    <a:pt x="10442" y="3203"/>
                  </a:cubicBezTo>
                  <a:cubicBezTo>
                    <a:pt x="9808" y="2035"/>
                    <a:pt x="9107" y="1168"/>
                    <a:pt x="8640" y="634"/>
                  </a:cubicBezTo>
                  <a:close/>
                  <a:moveTo>
                    <a:pt x="5338" y="835"/>
                  </a:moveTo>
                  <a:cubicBezTo>
                    <a:pt x="4170" y="1468"/>
                    <a:pt x="3203" y="2436"/>
                    <a:pt x="2503" y="3503"/>
                  </a:cubicBezTo>
                  <a:cubicBezTo>
                    <a:pt x="2169" y="3603"/>
                    <a:pt x="1869" y="3670"/>
                    <a:pt x="1569" y="3770"/>
                  </a:cubicBezTo>
                  <a:cubicBezTo>
                    <a:pt x="2503" y="2469"/>
                    <a:pt x="3804" y="1435"/>
                    <a:pt x="5338" y="835"/>
                  </a:cubicBezTo>
                  <a:close/>
                  <a:moveTo>
                    <a:pt x="10608" y="1001"/>
                  </a:moveTo>
                  <a:cubicBezTo>
                    <a:pt x="12043" y="1635"/>
                    <a:pt x="13277" y="2669"/>
                    <a:pt x="14044" y="4003"/>
                  </a:cubicBezTo>
                  <a:cubicBezTo>
                    <a:pt x="13811" y="3937"/>
                    <a:pt x="13544" y="3870"/>
                    <a:pt x="13310" y="3803"/>
                  </a:cubicBezTo>
                  <a:cubicBezTo>
                    <a:pt x="12643" y="2669"/>
                    <a:pt x="11709" y="1702"/>
                    <a:pt x="10608" y="1001"/>
                  </a:cubicBezTo>
                  <a:close/>
                  <a:moveTo>
                    <a:pt x="2269" y="4104"/>
                  </a:moveTo>
                  <a:lnTo>
                    <a:pt x="2269" y="4104"/>
                  </a:lnTo>
                  <a:cubicBezTo>
                    <a:pt x="1669" y="5104"/>
                    <a:pt x="1368" y="6272"/>
                    <a:pt x="1335" y="7473"/>
                  </a:cubicBezTo>
                  <a:lnTo>
                    <a:pt x="468" y="7473"/>
                  </a:lnTo>
                  <a:cubicBezTo>
                    <a:pt x="501" y="6338"/>
                    <a:pt x="801" y="5304"/>
                    <a:pt x="1302" y="4370"/>
                  </a:cubicBezTo>
                  <a:cubicBezTo>
                    <a:pt x="1535" y="4304"/>
                    <a:pt x="1869" y="4170"/>
                    <a:pt x="2269" y="4104"/>
                  </a:cubicBezTo>
                  <a:close/>
                  <a:moveTo>
                    <a:pt x="5138" y="3503"/>
                  </a:moveTo>
                  <a:lnTo>
                    <a:pt x="5138" y="3503"/>
                  </a:lnTo>
                  <a:cubicBezTo>
                    <a:pt x="4637" y="4604"/>
                    <a:pt x="4204" y="5871"/>
                    <a:pt x="4137" y="7306"/>
                  </a:cubicBezTo>
                  <a:lnTo>
                    <a:pt x="4137" y="7473"/>
                  </a:lnTo>
                  <a:lnTo>
                    <a:pt x="1802" y="7473"/>
                  </a:lnTo>
                  <a:cubicBezTo>
                    <a:pt x="1835" y="6172"/>
                    <a:pt x="2202" y="4971"/>
                    <a:pt x="2836" y="3870"/>
                  </a:cubicBezTo>
                  <a:cubicBezTo>
                    <a:pt x="3203" y="3803"/>
                    <a:pt x="3670" y="3703"/>
                    <a:pt x="4204" y="3637"/>
                  </a:cubicBezTo>
                  <a:cubicBezTo>
                    <a:pt x="4504" y="3603"/>
                    <a:pt x="4804" y="3536"/>
                    <a:pt x="5138" y="3503"/>
                  </a:cubicBezTo>
                  <a:close/>
                  <a:moveTo>
                    <a:pt x="7540" y="3370"/>
                  </a:moveTo>
                  <a:lnTo>
                    <a:pt x="7540" y="7473"/>
                  </a:lnTo>
                  <a:lnTo>
                    <a:pt x="4537" y="7473"/>
                  </a:lnTo>
                  <a:lnTo>
                    <a:pt x="4537" y="7339"/>
                  </a:lnTo>
                  <a:cubicBezTo>
                    <a:pt x="4637" y="5838"/>
                    <a:pt x="5104" y="4537"/>
                    <a:pt x="5638" y="3470"/>
                  </a:cubicBezTo>
                  <a:cubicBezTo>
                    <a:pt x="6205" y="3436"/>
                    <a:pt x="6872" y="3370"/>
                    <a:pt x="7540" y="3370"/>
                  </a:cubicBezTo>
                  <a:close/>
                  <a:moveTo>
                    <a:pt x="8007" y="3436"/>
                  </a:moveTo>
                  <a:cubicBezTo>
                    <a:pt x="8674" y="3470"/>
                    <a:pt x="9374" y="3503"/>
                    <a:pt x="10141" y="3603"/>
                  </a:cubicBezTo>
                  <a:cubicBezTo>
                    <a:pt x="10675" y="4637"/>
                    <a:pt x="11109" y="5938"/>
                    <a:pt x="11142" y="7339"/>
                  </a:cubicBezTo>
                  <a:lnTo>
                    <a:pt x="11142" y="7473"/>
                  </a:lnTo>
                  <a:lnTo>
                    <a:pt x="8007" y="7473"/>
                  </a:lnTo>
                  <a:lnTo>
                    <a:pt x="8007" y="3436"/>
                  </a:lnTo>
                  <a:close/>
                  <a:moveTo>
                    <a:pt x="10675" y="3670"/>
                  </a:moveTo>
                  <a:cubicBezTo>
                    <a:pt x="11442" y="3803"/>
                    <a:pt x="12210" y="3970"/>
                    <a:pt x="13043" y="4170"/>
                  </a:cubicBezTo>
                  <a:cubicBezTo>
                    <a:pt x="13544" y="5171"/>
                    <a:pt x="13844" y="6305"/>
                    <a:pt x="13944" y="7473"/>
                  </a:cubicBezTo>
                  <a:lnTo>
                    <a:pt x="11609" y="7473"/>
                  </a:lnTo>
                  <a:lnTo>
                    <a:pt x="11609" y="7306"/>
                  </a:lnTo>
                  <a:cubicBezTo>
                    <a:pt x="11509" y="5938"/>
                    <a:pt x="11175" y="4671"/>
                    <a:pt x="10675" y="3670"/>
                  </a:cubicBezTo>
                  <a:close/>
                  <a:moveTo>
                    <a:pt x="13611" y="4304"/>
                  </a:moveTo>
                  <a:cubicBezTo>
                    <a:pt x="13844" y="4370"/>
                    <a:pt x="14111" y="4470"/>
                    <a:pt x="14344" y="4504"/>
                  </a:cubicBezTo>
                  <a:cubicBezTo>
                    <a:pt x="14778" y="5371"/>
                    <a:pt x="15045" y="6372"/>
                    <a:pt x="15112" y="7439"/>
                  </a:cubicBezTo>
                  <a:lnTo>
                    <a:pt x="14344" y="7439"/>
                  </a:lnTo>
                  <a:lnTo>
                    <a:pt x="14344" y="7473"/>
                  </a:lnTo>
                  <a:cubicBezTo>
                    <a:pt x="14311" y="6338"/>
                    <a:pt x="14044" y="5271"/>
                    <a:pt x="13611" y="4304"/>
                  </a:cubicBezTo>
                  <a:close/>
                  <a:moveTo>
                    <a:pt x="1335" y="7940"/>
                  </a:moveTo>
                  <a:cubicBezTo>
                    <a:pt x="1368" y="9274"/>
                    <a:pt x="1702" y="10541"/>
                    <a:pt x="2336" y="11642"/>
                  </a:cubicBezTo>
                  <a:cubicBezTo>
                    <a:pt x="2036" y="11542"/>
                    <a:pt x="1769" y="11475"/>
                    <a:pt x="1435" y="11375"/>
                  </a:cubicBezTo>
                  <a:cubicBezTo>
                    <a:pt x="835" y="10341"/>
                    <a:pt x="501" y="9174"/>
                    <a:pt x="468" y="7940"/>
                  </a:cubicBezTo>
                  <a:close/>
                  <a:moveTo>
                    <a:pt x="15112" y="7940"/>
                  </a:moveTo>
                  <a:cubicBezTo>
                    <a:pt x="15045" y="9274"/>
                    <a:pt x="14678" y="10508"/>
                    <a:pt x="14011" y="11609"/>
                  </a:cubicBezTo>
                  <a:cubicBezTo>
                    <a:pt x="13811" y="11676"/>
                    <a:pt x="13510" y="11776"/>
                    <a:pt x="13277" y="11842"/>
                  </a:cubicBezTo>
                  <a:cubicBezTo>
                    <a:pt x="13944" y="10675"/>
                    <a:pt x="14311" y="9341"/>
                    <a:pt x="14344" y="7940"/>
                  </a:cubicBezTo>
                  <a:close/>
                  <a:moveTo>
                    <a:pt x="4104" y="7940"/>
                  </a:moveTo>
                  <a:cubicBezTo>
                    <a:pt x="4137" y="9374"/>
                    <a:pt x="4504" y="10842"/>
                    <a:pt x="5271" y="12276"/>
                  </a:cubicBezTo>
                  <a:cubicBezTo>
                    <a:pt x="4504" y="12143"/>
                    <a:pt x="3703" y="12009"/>
                    <a:pt x="2936" y="11809"/>
                  </a:cubicBezTo>
                  <a:cubicBezTo>
                    <a:pt x="2202" y="10675"/>
                    <a:pt x="1802" y="9341"/>
                    <a:pt x="1769" y="7940"/>
                  </a:cubicBezTo>
                  <a:close/>
                  <a:moveTo>
                    <a:pt x="13944" y="7873"/>
                  </a:moveTo>
                  <a:cubicBezTo>
                    <a:pt x="13877" y="9374"/>
                    <a:pt x="13444" y="10808"/>
                    <a:pt x="12643" y="11942"/>
                  </a:cubicBezTo>
                  <a:cubicBezTo>
                    <a:pt x="12210" y="12043"/>
                    <a:pt x="11809" y="12176"/>
                    <a:pt x="11342" y="12209"/>
                  </a:cubicBezTo>
                  <a:lnTo>
                    <a:pt x="10342" y="12343"/>
                  </a:lnTo>
                  <a:cubicBezTo>
                    <a:pt x="11142" y="10875"/>
                    <a:pt x="11542" y="9374"/>
                    <a:pt x="11609" y="7873"/>
                  </a:cubicBezTo>
                  <a:close/>
                  <a:moveTo>
                    <a:pt x="7540" y="7973"/>
                  </a:moveTo>
                  <a:lnTo>
                    <a:pt x="7540" y="12476"/>
                  </a:lnTo>
                  <a:cubicBezTo>
                    <a:pt x="7006" y="12443"/>
                    <a:pt x="6439" y="12376"/>
                    <a:pt x="5805" y="12343"/>
                  </a:cubicBezTo>
                  <a:cubicBezTo>
                    <a:pt x="5004" y="10875"/>
                    <a:pt x="4604" y="9441"/>
                    <a:pt x="4537" y="7973"/>
                  </a:cubicBezTo>
                  <a:close/>
                  <a:moveTo>
                    <a:pt x="11142" y="7940"/>
                  </a:moveTo>
                  <a:cubicBezTo>
                    <a:pt x="11109" y="9441"/>
                    <a:pt x="10675" y="10942"/>
                    <a:pt x="9808" y="12443"/>
                  </a:cubicBezTo>
                  <a:cubicBezTo>
                    <a:pt x="9274" y="12476"/>
                    <a:pt x="8640" y="12476"/>
                    <a:pt x="8007" y="12476"/>
                  </a:cubicBezTo>
                  <a:lnTo>
                    <a:pt x="8007" y="7940"/>
                  </a:lnTo>
                  <a:close/>
                  <a:moveTo>
                    <a:pt x="13611" y="12143"/>
                  </a:moveTo>
                  <a:cubicBezTo>
                    <a:pt x="12843" y="13177"/>
                    <a:pt x="11809" y="14011"/>
                    <a:pt x="10608" y="14511"/>
                  </a:cubicBezTo>
                  <a:cubicBezTo>
                    <a:pt x="11509" y="13977"/>
                    <a:pt x="12310" y="13210"/>
                    <a:pt x="12877" y="12343"/>
                  </a:cubicBezTo>
                  <a:cubicBezTo>
                    <a:pt x="13144" y="12276"/>
                    <a:pt x="13377" y="12209"/>
                    <a:pt x="13611" y="12143"/>
                  </a:cubicBezTo>
                  <a:close/>
                  <a:moveTo>
                    <a:pt x="1769" y="11942"/>
                  </a:moveTo>
                  <a:lnTo>
                    <a:pt x="2636" y="12176"/>
                  </a:lnTo>
                  <a:cubicBezTo>
                    <a:pt x="3303" y="13210"/>
                    <a:pt x="4204" y="14044"/>
                    <a:pt x="5305" y="14678"/>
                  </a:cubicBezTo>
                  <a:cubicBezTo>
                    <a:pt x="3870" y="14144"/>
                    <a:pt x="2636" y="13177"/>
                    <a:pt x="1769" y="11942"/>
                  </a:cubicBezTo>
                  <a:close/>
                  <a:moveTo>
                    <a:pt x="6105" y="12776"/>
                  </a:moveTo>
                  <a:cubicBezTo>
                    <a:pt x="6606" y="12843"/>
                    <a:pt x="7106" y="12843"/>
                    <a:pt x="7540" y="12876"/>
                  </a:cubicBezTo>
                  <a:lnTo>
                    <a:pt x="7540" y="14711"/>
                  </a:lnTo>
                  <a:cubicBezTo>
                    <a:pt x="6972" y="14111"/>
                    <a:pt x="6505" y="13410"/>
                    <a:pt x="6105" y="12776"/>
                  </a:cubicBezTo>
                  <a:close/>
                  <a:moveTo>
                    <a:pt x="9541" y="12843"/>
                  </a:moveTo>
                  <a:lnTo>
                    <a:pt x="9541" y="12843"/>
                  </a:lnTo>
                  <a:cubicBezTo>
                    <a:pt x="9141" y="13510"/>
                    <a:pt x="8607" y="14177"/>
                    <a:pt x="8007" y="14845"/>
                  </a:cubicBezTo>
                  <a:lnTo>
                    <a:pt x="8007" y="12876"/>
                  </a:lnTo>
                  <a:lnTo>
                    <a:pt x="8307" y="12876"/>
                  </a:lnTo>
                  <a:cubicBezTo>
                    <a:pt x="8707" y="12876"/>
                    <a:pt x="9141" y="12876"/>
                    <a:pt x="9541" y="12843"/>
                  </a:cubicBezTo>
                  <a:close/>
                  <a:moveTo>
                    <a:pt x="12276" y="12476"/>
                  </a:moveTo>
                  <a:lnTo>
                    <a:pt x="12276" y="12476"/>
                  </a:lnTo>
                  <a:cubicBezTo>
                    <a:pt x="11309" y="13644"/>
                    <a:pt x="10041" y="14478"/>
                    <a:pt x="8540" y="14878"/>
                  </a:cubicBezTo>
                  <a:cubicBezTo>
                    <a:pt x="9141" y="14211"/>
                    <a:pt x="9641" y="13510"/>
                    <a:pt x="10108" y="12810"/>
                  </a:cubicBezTo>
                  <a:cubicBezTo>
                    <a:pt x="10875" y="12710"/>
                    <a:pt x="11642" y="12643"/>
                    <a:pt x="12276" y="12476"/>
                  </a:cubicBezTo>
                  <a:close/>
                  <a:moveTo>
                    <a:pt x="3303" y="12343"/>
                  </a:moveTo>
                  <a:lnTo>
                    <a:pt x="3303" y="12343"/>
                  </a:lnTo>
                  <a:cubicBezTo>
                    <a:pt x="4104" y="12510"/>
                    <a:pt x="4838" y="12643"/>
                    <a:pt x="5538" y="12710"/>
                  </a:cubicBezTo>
                  <a:cubicBezTo>
                    <a:pt x="5972" y="13477"/>
                    <a:pt x="6505" y="14211"/>
                    <a:pt x="7139" y="14945"/>
                  </a:cubicBezTo>
                  <a:cubicBezTo>
                    <a:pt x="5605" y="14511"/>
                    <a:pt x="4271" y="13544"/>
                    <a:pt x="3303" y="12343"/>
                  </a:cubicBezTo>
                  <a:close/>
                  <a:moveTo>
                    <a:pt x="7773" y="1"/>
                  </a:moveTo>
                  <a:cubicBezTo>
                    <a:pt x="3470" y="1"/>
                    <a:pt x="1" y="3470"/>
                    <a:pt x="1" y="7773"/>
                  </a:cubicBezTo>
                  <a:cubicBezTo>
                    <a:pt x="1" y="12043"/>
                    <a:pt x="3470" y="15512"/>
                    <a:pt x="7773" y="15512"/>
                  </a:cubicBezTo>
                  <a:lnTo>
                    <a:pt x="7940" y="15512"/>
                  </a:lnTo>
                  <a:cubicBezTo>
                    <a:pt x="12143" y="15445"/>
                    <a:pt x="15512" y="11976"/>
                    <a:pt x="15512" y="7773"/>
                  </a:cubicBezTo>
                  <a:cubicBezTo>
                    <a:pt x="15512" y="3536"/>
                    <a:pt x="12143" y="101"/>
                    <a:pt x="794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4" name="Google Shape;1784;p41"/>
          <p:cNvGrpSpPr/>
          <p:nvPr/>
        </p:nvGrpSpPr>
        <p:grpSpPr>
          <a:xfrm>
            <a:off x="3246475" y="384950"/>
            <a:ext cx="730550" cy="554600"/>
            <a:chOff x="-4813275" y="4164250"/>
            <a:chExt cx="730550" cy="554600"/>
          </a:xfrm>
        </p:grpSpPr>
        <p:sp>
          <p:nvSpPr>
            <p:cNvPr id="1785" name="Google Shape;1785;p41"/>
            <p:cNvSpPr/>
            <p:nvPr/>
          </p:nvSpPr>
          <p:spPr>
            <a:xfrm>
              <a:off x="-4813275" y="4215950"/>
              <a:ext cx="676350" cy="502900"/>
            </a:xfrm>
            <a:custGeom>
              <a:avLst/>
              <a:gdLst/>
              <a:ahLst/>
              <a:cxnLst/>
              <a:rect l="l" t="t" r="r" b="b"/>
              <a:pathLst>
                <a:path w="27054" h="20116" extrusionOk="0">
                  <a:moveTo>
                    <a:pt x="4104" y="1"/>
                  </a:moveTo>
                  <a:cubicBezTo>
                    <a:pt x="1835" y="1"/>
                    <a:pt x="1" y="1836"/>
                    <a:pt x="1" y="4104"/>
                  </a:cubicBezTo>
                  <a:lnTo>
                    <a:pt x="1" y="16012"/>
                  </a:lnTo>
                  <a:cubicBezTo>
                    <a:pt x="1" y="18281"/>
                    <a:pt x="1835" y="20115"/>
                    <a:pt x="4104" y="20115"/>
                  </a:cubicBezTo>
                  <a:lnTo>
                    <a:pt x="22951" y="20115"/>
                  </a:lnTo>
                  <a:cubicBezTo>
                    <a:pt x="25219" y="20115"/>
                    <a:pt x="27054" y="18281"/>
                    <a:pt x="27020" y="16012"/>
                  </a:cubicBezTo>
                  <a:lnTo>
                    <a:pt x="27020" y="4104"/>
                  </a:lnTo>
                  <a:cubicBezTo>
                    <a:pt x="27020" y="1836"/>
                    <a:pt x="25186" y="1"/>
                    <a:pt x="229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1"/>
            <p:cNvSpPr/>
            <p:nvPr/>
          </p:nvSpPr>
          <p:spPr>
            <a:xfrm>
              <a:off x="-4758225" y="4164250"/>
              <a:ext cx="675500" cy="502050"/>
            </a:xfrm>
            <a:custGeom>
              <a:avLst/>
              <a:gdLst/>
              <a:ahLst/>
              <a:cxnLst/>
              <a:rect l="l" t="t" r="r" b="b"/>
              <a:pathLst>
                <a:path w="27020" h="20082" extrusionOk="0">
                  <a:moveTo>
                    <a:pt x="4103" y="1"/>
                  </a:moveTo>
                  <a:cubicBezTo>
                    <a:pt x="1835" y="1"/>
                    <a:pt x="0" y="1835"/>
                    <a:pt x="0" y="4070"/>
                  </a:cubicBezTo>
                  <a:lnTo>
                    <a:pt x="0" y="16012"/>
                  </a:lnTo>
                  <a:cubicBezTo>
                    <a:pt x="0" y="18247"/>
                    <a:pt x="1835" y="20082"/>
                    <a:pt x="4103" y="20082"/>
                  </a:cubicBezTo>
                  <a:lnTo>
                    <a:pt x="22950" y="20082"/>
                  </a:lnTo>
                  <a:cubicBezTo>
                    <a:pt x="25185" y="20082"/>
                    <a:pt x="27020" y="18247"/>
                    <a:pt x="27020" y="16012"/>
                  </a:cubicBezTo>
                  <a:lnTo>
                    <a:pt x="27020" y="4070"/>
                  </a:lnTo>
                  <a:cubicBezTo>
                    <a:pt x="27020" y="1802"/>
                    <a:pt x="25185" y="1"/>
                    <a:pt x="229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1"/>
            <p:cNvSpPr/>
            <p:nvPr/>
          </p:nvSpPr>
          <p:spPr>
            <a:xfrm>
              <a:off x="-4558075" y="4261950"/>
              <a:ext cx="281875" cy="306175"/>
            </a:xfrm>
            <a:custGeom>
              <a:avLst/>
              <a:gdLst/>
              <a:ahLst/>
              <a:cxnLst/>
              <a:rect l="l" t="t" r="r" b="b"/>
              <a:pathLst>
                <a:path w="11275" h="12247" extrusionOk="0">
                  <a:moveTo>
                    <a:pt x="1548" y="0"/>
                  </a:moveTo>
                  <a:cubicBezTo>
                    <a:pt x="739" y="0"/>
                    <a:pt x="0" y="639"/>
                    <a:pt x="0" y="1530"/>
                  </a:cubicBezTo>
                  <a:lnTo>
                    <a:pt x="0" y="10703"/>
                  </a:lnTo>
                  <a:cubicBezTo>
                    <a:pt x="0" y="11591"/>
                    <a:pt x="752" y="12247"/>
                    <a:pt x="1552" y="12247"/>
                  </a:cubicBezTo>
                  <a:cubicBezTo>
                    <a:pt x="1804" y="12247"/>
                    <a:pt x="2062" y="12182"/>
                    <a:pt x="2302" y="12038"/>
                  </a:cubicBezTo>
                  <a:lnTo>
                    <a:pt x="10274" y="7468"/>
                  </a:lnTo>
                  <a:cubicBezTo>
                    <a:pt x="11275" y="6834"/>
                    <a:pt x="11275" y="5366"/>
                    <a:pt x="10274" y="4799"/>
                  </a:cubicBezTo>
                  <a:lnTo>
                    <a:pt x="2302" y="196"/>
                  </a:lnTo>
                  <a:cubicBezTo>
                    <a:pt x="2057" y="62"/>
                    <a:pt x="1799" y="0"/>
                    <a:pt x="1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p45"/>
          <p:cNvSpPr txBox="1">
            <a:spLocks noGrp="1"/>
          </p:cNvSpPr>
          <p:nvPr>
            <p:ph type="title" idx="8"/>
          </p:nvPr>
        </p:nvSpPr>
        <p:spPr>
          <a:xfrm>
            <a:off x="2473738" y="566696"/>
            <a:ext cx="4029421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1"/>
                </a:solidFill>
              </a:rPr>
              <a:t>Интересные факты о нейронных сетях</a:t>
            </a:r>
          </a:p>
        </p:txBody>
      </p:sp>
      <p:sp>
        <p:nvSpPr>
          <p:cNvPr id="1945" name="Google Shape;1945;p45"/>
          <p:cNvSpPr txBox="1">
            <a:spLocks noGrp="1"/>
          </p:cNvSpPr>
          <p:nvPr>
            <p:ph type="subTitle" idx="5"/>
          </p:nvPr>
        </p:nvSpPr>
        <p:spPr>
          <a:xfrm>
            <a:off x="454372" y="3147035"/>
            <a:ext cx="1978200" cy="1043215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Нейронные сети могут обучаться без явной программы, что делает их очень гибкими</a:t>
            </a:r>
            <a:endParaRPr dirty="0"/>
          </a:p>
        </p:txBody>
      </p:sp>
      <p:sp>
        <p:nvSpPr>
          <p:cNvPr id="1947" name="Google Shape;1947;p45"/>
          <p:cNvSpPr txBox="1">
            <a:spLocks noGrp="1"/>
          </p:cNvSpPr>
          <p:nvPr>
            <p:ph type="subTitle" idx="1"/>
          </p:nvPr>
        </p:nvSpPr>
        <p:spPr>
          <a:xfrm>
            <a:off x="437406" y="1605877"/>
            <a:ext cx="1978200" cy="9250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Первая успешная нейронная сеть была создана в 1958 году Дональдом </a:t>
            </a:r>
            <a:r>
              <a:rPr lang="ru-RU" dirty="0" err="1"/>
              <a:t>Хеббом</a:t>
            </a:r>
            <a:endParaRPr dirty="0"/>
          </a:p>
        </p:txBody>
      </p:sp>
      <p:sp>
        <p:nvSpPr>
          <p:cNvPr id="1949" name="Google Shape;1949;p45"/>
          <p:cNvSpPr txBox="1">
            <a:spLocks noGrp="1"/>
          </p:cNvSpPr>
          <p:nvPr>
            <p:ph type="subTitle" idx="3"/>
          </p:nvPr>
        </p:nvSpPr>
        <p:spPr>
          <a:xfrm>
            <a:off x="6125318" y="1393667"/>
            <a:ext cx="3018681" cy="13860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Существуют нейронные сети, способные решать проблемы, для которых нет четкой формулы решения</a:t>
            </a:r>
            <a:endParaRPr dirty="0"/>
          </a:p>
        </p:txBody>
      </p:sp>
      <p:sp>
        <p:nvSpPr>
          <p:cNvPr id="1952" name="Google Shape;1952;p45"/>
          <p:cNvSpPr txBox="1">
            <a:spLocks noGrp="1"/>
          </p:cNvSpPr>
          <p:nvPr>
            <p:ph type="subTitle" idx="7"/>
          </p:nvPr>
        </p:nvSpPr>
        <p:spPr>
          <a:xfrm>
            <a:off x="6288589" y="3058520"/>
            <a:ext cx="2843711" cy="12202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Искусственный интеллект может имитировать человеческий разум настолько хорошо, что некоторые люди не могут отличить его от реального человека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CAAC53-57C6-87FB-53D7-0088BC062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958" y="1577399"/>
            <a:ext cx="1076235" cy="107623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075FE8C-0619-1255-C753-F0C6BB295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958" y="3147035"/>
            <a:ext cx="1122401" cy="108565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F091F6F-B434-FC25-E53B-9E58A27832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1" y="1646822"/>
            <a:ext cx="1526966" cy="10177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0F15268F-F1EA-87FA-9D60-E7FB54DFA5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0905" y="3063339"/>
            <a:ext cx="1817684" cy="12154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p43"/>
          <p:cNvSpPr txBox="1">
            <a:spLocks noGrp="1"/>
          </p:cNvSpPr>
          <p:nvPr>
            <p:ph type="title"/>
          </p:nvPr>
        </p:nvSpPr>
        <p:spPr>
          <a:xfrm>
            <a:off x="1791958" y="1501754"/>
            <a:ext cx="249754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ChatGPT </a:t>
            </a:r>
            <a:endParaRPr dirty="0"/>
          </a:p>
        </p:txBody>
      </p:sp>
      <p:sp>
        <p:nvSpPr>
          <p:cNvPr id="1815" name="Google Shape;1815;p43"/>
          <p:cNvSpPr txBox="1">
            <a:spLocks noGrp="1"/>
          </p:cNvSpPr>
          <p:nvPr>
            <p:ph type="subTitle" idx="1"/>
          </p:nvPr>
        </p:nvSpPr>
        <p:spPr>
          <a:xfrm>
            <a:off x="1248770" y="2325700"/>
            <a:ext cx="3745163" cy="11954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/>
              <a:t>Основные возможности ChatGPT: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/>
              <a:t>генерация текста,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/>
              <a:t>ведение диалогов,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/>
              <a:t>предоставление информации,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/>
              <a:t>помощь в обучении и творчестве</a:t>
            </a:r>
            <a:endParaRPr sz="1600" dirty="0"/>
          </a:p>
        </p:txBody>
      </p:sp>
      <p:grpSp>
        <p:nvGrpSpPr>
          <p:cNvPr id="1817" name="Google Shape;1817;p43"/>
          <p:cNvGrpSpPr/>
          <p:nvPr/>
        </p:nvGrpSpPr>
        <p:grpSpPr>
          <a:xfrm>
            <a:off x="5459112" y="1399762"/>
            <a:ext cx="609540" cy="583574"/>
            <a:chOff x="3105300" y="593625"/>
            <a:chExt cx="256800" cy="245850"/>
          </a:xfrm>
        </p:grpSpPr>
        <p:sp>
          <p:nvSpPr>
            <p:cNvPr id="1818" name="Google Shape;1818;p43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3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3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3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E10D83-82AF-D18B-FA19-E440AE2C42A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286" b="9285"/>
          <a:stretch/>
        </p:blipFill>
        <p:spPr>
          <a:xfrm>
            <a:off x="5291583" y="1484444"/>
            <a:ext cx="2740125" cy="220382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47"/>
          <p:cNvSpPr txBox="1">
            <a:spLocks noGrp="1"/>
          </p:cNvSpPr>
          <p:nvPr>
            <p:ph type="title"/>
          </p:nvPr>
        </p:nvSpPr>
        <p:spPr>
          <a:xfrm>
            <a:off x="4543024" y="546267"/>
            <a:ext cx="3955500" cy="739579"/>
          </a:xfrm>
          <a:prstGeom prst="rect">
            <a:avLst/>
          </a:prstGeom>
        </p:spPr>
        <p:txBody>
          <a:bodyPr spcFirstLastPara="1" wrap="square" lIns="91425" tIns="91425" rIns="36575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Canva AI Suite</a:t>
            </a:r>
            <a:endParaRPr dirty="0"/>
          </a:p>
        </p:txBody>
      </p:sp>
      <p:sp>
        <p:nvSpPr>
          <p:cNvPr id="2008" name="Google Shape;2008;p47"/>
          <p:cNvSpPr txBox="1">
            <a:spLocks noGrp="1"/>
          </p:cNvSpPr>
          <p:nvPr>
            <p:ph type="subTitle" idx="1"/>
          </p:nvPr>
        </p:nvSpPr>
        <p:spPr>
          <a:xfrm>
            <a:off x="4561475" y="1276617"/>
            <a:ext cx="4128095" cy="30203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 err="1"/>
              <a:t>Canva</a:t>
            </a:r>
            <a:r>
              <a:rPr lang="ru-RU" sz="1400" dirty="0"/>
              <a:t> AI — это набор инструментов, которые позволяют использовать искусственный интеллект для облегчения работы с дизайном.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Вот некоторые из них: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«Волшебные Медиа» — позволяют превращать текстовые описания в визуальные образы.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«Волшебный Ластик» — помогает удалять ненужные объекты с фотографий.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«Волшебное Расширение» — расширяет границы изображения за границы оригинала.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«ИИ-презентации» — создаёт готовые слайды по теме презентации.</a:t>
            </a:r>
          </a:p>
        </p:txBody>
      </p:sp>
      <p:sp>
        <p:nvSpPr>
          <p:cNvPr id="2009" name="Google Shape;2009;p47"/>
          <p:cNvSpPr/>
          <p:nvPr/>
        </p:nvSpPr>
        <p:spPr>
          <a:xfrm>
            <a:off x="434195" y="717450"/>
            <a:ext cx="4003200" cy="3708600"/>
          </a:xfrm>
          <a:prstGeom prst="roundRect">
            <a:avLst>
              <a:gd name="adj" fmla="val 8047"/>
            </a:avLst>
          </a:prstGeom>
          <a:solidFill>
            <a:schemeClr val="dk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10" name="Google Shape;2010;p47"/>
          <p:cNvPicPr preferRelativeResize="0"/>
          <p:nvPr/>
        </p:nvPicPr>
        <p:blipFill>
          <a:blip r:embed="rId3"/>
          <a:srcRect l="9709" r="9709"/>
          <a:stretch/>
        </p:blipFill>
        <p:spPr>
          <a:xfrm>
            <a:off x="434344" y="717450"/>
            <a:ext cx="3984600" cy="3708600"/>
          </a:xfrm>
          <a:prstGeom prst="roundRect">
            <a:avLst>
              <a:gd name="adj" fmla="val 7898"/>
            </a:avLst>
          </a:prstGeom>
          <a:noFill/>
          <a:ln>
            <a:noFill/>
          </a:ln>
        </p:spPr>
      </p:pic>
      <p:grpSp>
        <p:nvGrpSpPr>
          <p:cNvPr id="2012" name="Google Shape;2012;p47"/>
          <p:cNvGrpSpPr/>
          <p:nvPr/>
        </p:nvGrpSpPr>
        <p:grpSpPr>
          <a:xfrm>
            <a:off x="578510" y="1054824"/>
            <a:ext cx="609540" cy="583574"/>
            <a:chOff x="3105300" y="593625"/>
            <a:chExt cx="256800" cy="245850"/>
          </a:xfrm>
        </p:grpSpPr>
        <p:sp>
          <p:nvSpPr>
            <p:cNvPr id="2013" name="Google Shape;2013;p47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7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7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7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A138E3-445E-A7C1-F92B-F799DB4B7FB0}"/>
              </a:ext>
            </a:extLst>
          </p:cNvPr>
          <p:cNvSpPr txBox="1"/>
          <p:nvPr/>
        </p:nvSpPr>
        <p:spPr>
          <a:xfrm>
            <a:off x="390668" y="918430"/>
            <a:ext cx="379919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chemeClr val="dk1"/>
                </a:solidFill>
                <a:cs typeface="Archivo Light"/>
                <a:sym typeface="Archivo Light"/>
              </a:rPr>
              <a:t>Искусственный интеллект и нейронные сети представляют собой мощную технологию, которая постоянно развивается и открывает новые возможности в различных областях применения. Их потенциал еще не полностью </a:t>
            </a:r>
            <a:r>
              <a:rPr lang="ru-RU" sz="1800" dirty="0">
                <a:solidFill>
                  <a:schemeClr val="dk1"/>
                </a:solidFill>
                <a:cs typeface="Archivo Light"/>
              </a:rPr>
              <a:t>раскрыт, и будущее этих технологий выглядит очень перспективным.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1E96A-CD4C-3848-0640-CCE8AFBCD89F}"/>
              </a:ext>
            </a:extLst>
          </p:cNvPr>
          <p:cNvSpPr txBox="1"/>
          <p:nvPr/>
        </p:nvSpPr>
        <p:spPr>
          <a:xfrm>
            <a:off x="2938533" y="54240"/>
            <a:ext cx="27756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3200" b="1" dirty="0">
                <a:solidFill>
                  <a:schemeClr val="accent1"/>
                </a:solidFill>
                <a:sym typeface="Orbitron"/>
              </a:rPr>
              <a:t>Заключение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CE7ADE-9A8E-37BD-8243-0FD6169E2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9864" y="1002258"/>
            <a:ext cx="4572000" cy="2419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F1E5FB-0B18-BB4E-2BF0-F836824408A9}"/>
              </a:ext>
            </a:extLst>
          </p:cNvPr>
          <p:cNvSpPr txBox="1"/>
          <p:nvPr/>
        </p:nvSpPr>
        <p:spPr>
          <a:xfrm>
            <a:off x="4128448" y="3505436"/>
            <a:ext cx="273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>
                <a:solidFill>
                  <a:srgbClr val="FF0000"/>
                </a:solidFill>
                <a:cs typeface="Archivo Light"/>
              </a:rPr>
              <a:t>Материал приготовили: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11CD1C-36B3-08F3-CD98-5A0EBF09022E}"/>
              </a:ext>
            </a:extLst>
          </p:cNvPr>
          <p:cNvSpPr txBox="1"/>
          <p:nvPr/>
        </p:nvSpPr>
        <p:spPr>
          <a:xfrm>
            <a:off x="6729029" y="3505436"/>
            <a:ext cx="217399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1" dirty="0" err="1">
                <a:solidFill>
                  <a:srgbClr val="00B050"/>
                </a:solidFill>
                <a:cs typeface="Archivo Light"/>
              </a:rPr>
              <a:t>Эльмуродов</a:t>
            </a:r>
            <a:r>
              <a:rPr lang="ru-RU" sz="1800" b="1" dirty="0">
                <a:solidFill>
                  <a:srgbClr val="00B050"/>
                </a:solidFill>
                <a:cs typeface="Archivo Light"/>
              </a:rPr>
              <a:t> Б.Б.</a:t>
            </a:r>
          </a:p>
          <a:p>
            <a:r>
              <a:rPr lang="ru-RU" sz="1800" b="1" dirty="0" err="1">
                <a:solidFill>
                  <a:srgbClr val="00B050"/>
                </a:solidFill>
                <a:cs typeface="Archivo Light"/>
              </a:rPr>
              <a:t>Кариимов</a:t>
            </a:r>
            <a:r>
              <a:rPr lang="ru-RU" sz="1800" b="1" dirty="0">
                <a:solidFill>
                  <a:srgbClr val="00B050"/>
                </a:solidFill>
                <a:cs typeface="Archivo Light"/>
              </a:rPr>
              <a:t> Д.Н.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3393649"/>
      </p:ext>
    </p:extLst>
  </p:cSld>
  <p:clrMapOvr>
    <a:masterClrMapping/>
  </p:clrMapOvr>
</p:sld>
</file>

<file path=ppt/theme/theme1.xml><?xml version="1.0" encoding="utf-8"?>
<a:theme xmlns:a="http://schemas.openxmlformats.org/drawingml/2006/main" name="Virtual Metaverse Project Proposal by Slidesgo">
  <a:themeElements>
    <a:clrScheme name="Simple Light">
      <a:dk1>
        <a:srgbClr val="FFFFFF"/>
      </a:dk1>
      <a:lt1>
        <a:srgbClr val="0D092A"/>
      </a:lt1>
      <a:dk2>
        <a:srgbClr val="3333B8"/>
      </a:dk2>
      <a:lt2>
        <a:srgbClr val="35CFDB"/>
      </a:lt2>
      <a:accent1>
        <a:srgbClr val="92F7FF"/>
      </a:accent1>
      <a:accent2>
        <a:srgbClr val="3F3FD8"/>
      </a:accent2>
      <a:accent3>
        <a:srgbClr val="A6ABFF"/>
      </a:accent3>
      <a:accent4>
        <a:srgbClr val="0F89A5"/>
      </a:accent4>
      <a:accent5>
        <a:srgbClr val="EDDEFF"/>
      </a:accent5>
      <a:accent6>
        <a:srgbClr val="09066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289</Words>
  <Application>Microsoft Office PowerPoint</Application>
  <PresentationFormat>Экран (16:9)</PresentationFormat>
  <Paragraphs>34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Archivo Light</vt:lpstr>
      <vt:lpstr>Arial</vt:lpstr>
      <vt:lpstr>Orbitron</vt:lpstr>
      <vt:lpstr>Virtual Metaverse Project Proposal by Slidesgo</vt:lpstr>
      <vt:lpstr>Искусственный Интеллект и  Нейронные сети</vt:lpstr>
      <vt:lpstr>Что такое искусственный интеллект (ИИ) ?</vt:lpstr>
      <vt:lpstr>Что такое нейронные сети?</vt:lpstr>
      <vt:lpstr>Применение нейронных сетей в ИИ</vt:lpstr>
      <vt:lpstr>Интересные факты о нейронных сетях</vt:lpstr>
      <vt:lpstr>ChatGPT </vt:lpstr>
      <vt:lpstr>Canva AI Suite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62008</dc:creator>
  <cp:lastModifiedBy>62008</cp:lastModifiedBy>
  <cp:revision>1</cp:revision>
  <dcterms:modified xsi:type="dcterms:W3CDTF">2024-10-01T06:38:24Z</dcterms:modified>
</cp:coreProperties>
</file>